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2" r:id="rId4"/>
  </p:sldMasterIdLst>
  <p:notesMasterIdLst>
    <p:notesMasterId r:id="rId18"/>
  </p:notesMasterIdLst>
  <p:handoutMasterIdLst>
    <p:handoutMasterId r:id="rId19"/>
  </p:handoutMasterIdLst>
  <p:sldIdLst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FF"/>
    <a:srgbClr val="1F21AC"/>
    <a:srgbClr val="191B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6" autoAdjust="0"/>
    <p:restoredTop sz="96827" autoAdjust="0"/>
  </p:normalViewPr>
  <p:slideViewPr>
    <p:cSldViewPr snapToGrid="0">
      <p:cViewPr varScale="1">
        <p:scale>
          <a:sx n="110" d="100"/>
          <a:sy n="110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422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lvio Frati" userId="a71edd4f-9020-4f4d-9858-097c93ae548f" providerId="ADAL" clId="{947136CF-F210-40D7-9363-585F590CB4DC}"/>
  </pc:docChgLst>
  <pc:docChgLst>
    <pc:chgData name="Fulvio Frati" userId="a71edd4f-9020-4f4d-9858-097c93ae548f" providerId="ADAL" clId="{61300CF9-00B8-4000-B279-1E4A0F6EF7D0}"/>
    <pc:docChg chg="undo custSel addSld delSld modSld">
      <pc:chgData name="Fulvio Frati" userId="a71edd4f-9020-4f4d-9858-097c93ae548f" providerId="ADAL" clId="{61300CF9-00B8-4000-B279-1E4A0F6EF7D0}" dt="2024-02-23T13:08:01.168" v="4064" actId="113"/>
      <pc:docMkLst>
        <pc:docMk/>
      </pc:docMkLst>
      <pc:sldChg chg="modSp">
        <pc:chgData name="Fulvio Frati" userId="a71edd4f-9020-4f4d-9858-097c93ae548f" providerId="ADAL" clId="{61300CF9-00B8-4000-B279-1E4A0F6EF7D0}" dt="2024-02-22T13:42:41.601" v="1266" actId="20577"/>
        <pc:sldMkLst>
          <pc:docMk/>
          <pc:sldMk cId="2475805559" sldId="257"/>
        </pc:sldMkLst>
        <pc:spChg chg="mod">
          <ac:chgData name="Fulvio Frati" userId="a71edd4f-9020-4f4d-9858-097c93ae548f" providerId="ADAL" clId="{61300CF9-00B8-4000-B279-1E4A0F6EF7D0}" dt="2024-02-22T13:42:41.601" v="1266" actId="20577"/>
          <ac:spMkLst>
            <pc:docMk/>
            <pc:sldMk cId="2475805559" sldId="257"/>
            <ac:spMk id="2" creationId="{1C21E816-31F5-48BB-BD02-D15F2F18B48A}"/>
          </ac:spMkLst>
        </pc:spChg>
      </pc:sldChg>
      <pc:sldChg chg="modSp">
        <pc:chgData name="Fulvio Frati" userId="a71edd4f-9020-4f4d-9858-097c93ae548f" providerId="ADAL" clId="{61300CF9-00B8-4000-B279-1E4A0F6EF7D0}" dt="2024-02-23T13:07:09.549" v="4046" actId="20577"/>
        <pc:sldMkLst>
          <pc:docMk/>
          <pc:sldMk cId="2144646824" sldId="260"/>
        </pc:sldMkLst>
        <pc:spChg chg="mod">
          <ac:chgData name="Fulvio Frati" userId="a71edd4f-9020-4f4d-9858-097c93ae548f" providerId="ADAL" clId="{61300CF9-00B8-4000-B279-1E4A0F6EF7D0}" dt="2024-02-23T13:07:09.549" v="4046" actId="20577"/>
          <ac:spMkLst>
            <pc:docMk/>
            <pc:sldMk cId="2144646824" sldId="260"/>
            <ac:spMk id="3" creationId="{D98A22F7-9C76-4872-B37A-009F28E9DBEF}"/>
          </ac:spMkLst>
        </pc:spChg>
      </pc:sldChg>
      <pc:sldChg chg="modSp add">
        <pc:chgData name="Fulvio Frati" userId="a71edd4f-9020-4f4d-9858-097c93ae548f" providerId="ADAL" clId="{61300CF9-00B8-4000-B279-1E4A0F6EF7D0}" dt="2024-02-23T13:07:26.084" v="4049" actId="20577"/>
        <pc:sldMkLst>
          <pc:docMk/>
          <pc:sldMk cId="2887800830" sldId="261"/>
        </pc:sldMkLst>
        <pc:spChg chg="mod">
          <ac:chgData name="Fulvio Frati" userId="a71edd4f-9020-4f4d-9858-097c93ae548f" providerId="ADAL" clId="{61300CF9-00B8-4000-B279-1E4A0F6EF7D0}" dt="2024-02-21T10:21:01.935" v="383" actId="20577"/>
          <ac:spMkLst>
            <pc:docMk/>
            <pc:sldMk cId="2887800830" sldId="261"/>
            <ac:spMk id="2" creationId="{4C1B3603-1F76-4C04-A3FF-6E4E5C5112B2}"/>
          </ac:spMkLst>
        </pc:spChg>
        <pc:spChg chg="mod">
          <ac:chgData name="Fulvio Frati" userId="a71edd4f-9020-4f4d-9858-097c93ae548f" providerId="ADAL" clId="{61300CF9-00B8-4000-B279-1E4A0F6EF7D0}" dt="2024-02-23T13:07:26.084" v="4049" actId="20577"/>
          <ac:spMkLst>
            <pc:docMk/>
            <pc:sldMk cId="2887800830" sldId="261"/>
            <ac:spMk id="3" creationId="{E019E637-805E-44DC-9092-019F5A2AC215}"/>
          </ac:spMkLst>
        </pc:spChg>
      </pc:sldChg>
      <pc:sldChg chg="modSp add">
        <pc:chgData name="Fulvio Frati" userId="a71edd4f-9020-4f4d-9858-097c93ae548f" providerId="ADAL" clId="{61300CF9-00B8-4000-B279-1E4A0F6EF7D0}" dt="2024-02-23T13:07:34.917" v="4050" actId="20577"/>
        <pc:sldMkLst>
          <pc:docMk/>
          <pc:sldMk cId="363577856" sldId="262"/>
        </pc:sldMkLst>
        <pc:spChg chg="mod">
          <ac:chgData name="Fulvio Frati" userId="a71edd4f-9020-4f4d-9858-097c93ae548f" providerId="ADAL" clId="{61300CF9-00B8-4000-B279-1E4A0F6EF7D0}" dt="2024-02-21T14:14:41.070" v="515" actId="27636"/>
          <ac:spMkLst>
            <pc:docMk/>
            <pc:sldMk cId="363577856" sldId="262"/>
            <ac:spMk id="2" creationId="{8239691E-F649-4009-840C-A61969687778}"/>
          </ac:spMkLst>
        </pc:spChg>
        <pc:spChg chg="mod">
          <ac:chgData name="Fulvio Frati" userId="a71edd4f-9020-4f4d-9858-097c93ae548f" providerId="ADAL" clId="{61300CF9-00B8-4000-B279-1E4A0F6EF7D0}" dt="2024-02-23T13:07:34.917" v="4050" actId="20577"/>
          <ac:spMkLst>
            <pc:docMk/>
            <pc:sldMk cId="363577856" sldId="262"/>
            <ac:spMk id="3" creationId="{476E0ED1-BC30-441D-A8A9-A15C3C28C6BB}"/>
          </ac:spMkLst>
        </pc:spChg>
      </pc:sldChg>
      <pc:sldChg chg="modSp add">
        <pc:chgData name="Fulvio Frati" userId="a71edd4f-9020-4f4d-9858-097c93ae548f" providerId="ADAL" clId="{61300CF9-00B8-4000-B279-1E4A0F6EF7D0}" dt="2024-02-23T13:07:46.071" v="4054" actId="113"/>
        <pc:sldMkLst>
          <pc:docMk/>
          <pc:sldMk cId="1817316317" sldId="263"/>
        </pc:sldMkLst>
        <pc:spChg chg="mod">
          <ac:chgData name="Fulvio Frati" userId="a71edd4f-9020-4f4d-9858-097c93ae548f" providerId="ADAL" clId="{61300CF9-00B8-4000-B279-1E4A0F6EF7D0}" dt="2024-02-21T15:25:58.820" v="521"/>
          <ac:spMkLst>
            <pc:docMk/>
            <pc:sldMk cId="1817316317" sldId="263"/>
            <ac:spMk id="2" creationId="{FC5D1FC1-7EBA-4CB3-BC76-2842FF819EB8}"/>
          </ac:spMkLst>
        </pc:spChg>
        <pc:spChg chg="mod">
          <ac:chgData name="Fulvio Frati" userId="a71edd4f-9020-4f4d-9858-097c93ae548f" providerId="ADAL" clId="{61300CF9-00B8-4000-B279-1E4A0F6EF7D0}" dt="2024-02-23T13:07:46.071" v="4054" actId="113"/>
          <ac:spMkLst>
            <pc:docMk/>
            <pc:sldMk cId="1817316317" sldId="263"/>
            <ac:spMk id="3" creationId="{8A8F9E1B-B787-446E-8F13-2D52045CDC27}"/>
          </ac:spMkLst>
        </pc:spChg>
      </pc:sldChg>
      <pc:sldChg chg="modSp add">
        <pc:chgData name="Fulvio Frati" userId="a71edd4f-9020-4f4d-9858-097c93ae548f" providerId="ADAL" clId="{61300CF9-00B8-4000-B279-1E4A0F6EF7D0}" dt="2024-02-23T13:08:01.168" v="4064" actId="113"/>
        <pc:sldMkLst>
          <pc:docMk/>
          <pc:sldMk cId="1426916013" sldId="264"/>
        </pc:sldMkLst>
        <pc:spChg chg="mod">
          <ac:chgData name="Fulvio Frati" userId="a71edd4f-9020-4f4d-9858-097c93ae548f" providerId="ADAL" clId="{61300CF9-00B8-4000-B279-1E4A0F6EF7D0}" dt="2024-02-21T15:33:28.585" v="576"/>
          <ac:spMkLst>
            <pc:docMk/>
            <pc:sldMk cId="1426916013" sldId="264"/>
            <ac:spMk id="2" creationId="{C3B65596-CEF5-4356-90BC-A0BF68119855}"/>
          </ac:spMkLst>
        </pc:spChg>
        <pc:spChg chg="mod">
          <ac:chgData name="Fulvio Frati" userId="a71edd4f-9020-4f4d-9858-097c93ae548f" providerId="ADAL" clId="{61300CF9-00B8-4000-B279-1E4A0F6EF7D0}" dt="2024-02-23T13:08:01.168" v="4064" actId="113"/>
          <ac:spMkLst>
            <pc:docMk/>
            <pc:sldMk cId="1426916013" sldId="264"/>
            <ac:spMk id="3" creationId="{0E6C2C7E-B8CB-4074-A70B-0CE7F42652EE}"/>
          </ac:spMkLst>
        </pc:spChg>
      </pc:sldChg>
      <pc:sldChg chg="addSp delSp modSp add">
        <pc:chgData name="Fulvio Frati" userId="a71edd4f-9020-4f4d-9858-097c93ae548f" providerId="ADAL" clId="{61300CF9-00B8-4000-B279-1E4A0F6EF7D0}" dt="2024-02-22T14:44:26.134" v="1537" actId="14100"/>
        <pc:sldMkLst>
          <pc:docMk/>
          <pc:sldMk cId="3586428599" sldId="265"/>
        </pc:sldMkLst>
        <pc:spChg chg="mod">
          <ac:chgData name="Fulvio Frati" userId="a71edd4f-9020-4f4d-9858-097c93ae548f" providerId="ADAL" clId="{61300CF9-00B8-4000-B279-1E4A0F6EF7D0}" dt="2024-02-21T15:47:04.727" v="727" actId="20577"/>
          <ac:spMkLst>
            <pc:docMk/>
            <pc:sldMk cId="3586428599" sldId="265"/>
            <ac:spMk id="2" creationId="{0DF5A66A-781D-4678-9902-81E25EBD4404}"/>
          </ac:spMkLst>
        </pc:spChg>
        <pc:spChg chg="mod">
          <ac:chgData name="Fulvio Frati" userId="a71edd4f-9020-4f4d-9858-097c93ae548f" providerId="ADAL" clId="{61300CF9-00B8-4000-B279-1E4A0F6EF7D0}" dt="2024-02-22T13:43:06.551" v="1271" actId="27636"/>
          <ac:spMkLst>
            <pc:docMk/>
            <pc:sldMk cId="3586428599" sldId="265"/>
            <ac:spMk id="3" creationId="{8E5815D4-0706-4043-A4B5-6826B228891D}"/>
          </ac:spMkLst>
        </pc:spChg>
        <pc:spChg chg="add mod">
          <ac:chgData name="Fulvio Frati" userId="a71edd4f-9020-4f4d-9858-097c93ae548f" providerId="ADAL" clId="{61300CF9-00B8-4000-B279-1E4A0F6EF7D0}" dt="2024-02-22T14:39:53.549" v="1427" actId="1035"/>
          <ac:spMkLst>
            <pc:docMk/>
            <pc:sldMk cId="3586428599" sldId="265"/>
            <ac:spMk id="6" creationId="{B37AC288-B26B-44A5-B960-48FE8DAADEA2}"/>
          </ac:spMkLst>
        </pc:spChg>
        <pc:spChg chg="add mod">
          <ac:chgData name="Fulvio Frati" userId="a71edd4f-9020-4f4d-9858-097c93ae548f" providerId="ADAL" clId="{61300CF9-00B8-4000-B279-1E4A0F6EF7D0}" dt="2024-02-22T14:39:23.134" v="1393" actId="14100"/>
          <ac:spMkLst>
            <pc:docMk/>
            <pc:sldMk cId="3586428599" sldId="265"/>
            <ac:spMk id="8" creationId="{AB09B7EB-3128-4B07-96FB-A9B2141BB172}"/>
          </ac:spMkLst>
        </pc:spChg>
        <pc:spChg chg="add mod">
          <ac:chgData name="Fulvio Frati" userId="a71edd4f-9020-4f4d-9858-097c93ae548f" providerId="ADAL" clId="{61300CF9-00B8-4000-B279-1E4A0F6EF7D0}" dt="2024-02-22T14:43:45.259" v="1531" actId="1038"/>
          <ac:spMkLst>
            <pc:docMk/>
            <pc:sldMk cId="3586428599" sldId="265"/>
            <ac:spMk id="9" creationId="{94E94AF1-1DA2-4423-B4E5-6933179C2164}"/>
          </ac:spMkLst>
        </pc:spChg>
        <pc:spChg chg="add mod">
          <ac:chgData name="Fulvio Frati" userId="a71edd4f-9020-4f4d-9858-097c93ae548f" providerId="ADAL" clId="{61300CF9-00B8-4000-B279-1E4A0F6EF7D0}" dt="2024-02-22T14:43:45.259" v="1531" actId="1038"/>
          <ac:spMkLst>
            <pc:docMk/>
            <pc:sldMk cId="3586428599" sldId="265"/>
            <ac:spMk id="10" creationId="{BC1F93F8-CB88-4F63-9EC1-DC3BE97FA5AE}"/>
          </ac:spMkLst>
        </pc:spChg>
        <pc:spChg chg="add mod">
          <ac:chgData name="Fulvio Frati" userId="a71edd4f-9020-4f4d-9858-097c93ae548f" providerId="ADAL" clId="{61300CF9-00B8-4000-B279-1E4A0F6EF7D0}" dt="2024-02-22T14:32:23.906" v="1291" actId="404"/>
          <ac:spMkLst>
            <pc:docMk/>
            <pc:sldMk cId="3586428599" sldId="265"/>
            <ac:spMk id="11" creationId="{CADCED8F-DEB0-4CFF-BB8C-28C8B8309D5B}"/>
          </ac:spMkLst>
        </pc:spChg>
        <pc:spChg chg="add mod">
          <ac:chgData name="Fulvio Frati" userId="a71edd4f-9020-4f4d-9858-097c93ae548f" providerId="ADAL" clId="{61300CF9-00B8-4000-B279-1E4A0F6EF7D0}" dt="2024-02-22T14:39:09.078" v="1390" actId="1076"/>
          <ac:spMkLst>
            <pc:docMk/>
            <pc:sldMk cId="3586428599" sldId="265"/>
            <ac:spMk id="12" creationId="{F257EB46-713D-4CF1-BDFA-2215153328B4}"/>
          </ac:spMkLst>
        </pc:spChg>
        <pc:spChg chg="add mod">
          <ac:chgData name="Fulvio Frati" userId="a71edd4f-9020-4f4d-9858-097c93ae548f" providerId="ADAL" clId="{61300CF9-00B8-4000-B279-1E4A0F6EF7D0}" dt="2024-02-22T14:39:05.751" v="1389" actId="1076"/>
          <ac:spMkLst>
            <pc:docMk/>
            <pc:sldMk cId="3586428599" sldId="265"/>
            <ac:spMk id="13" creationId="{4513E553-8841-41F3-B232-36A04B792D35}"/>
          </ac:spMkLst>
        </pc:spChg>
        <pc:spChg chg="add mod">
          <ac:chgData name="Fulvio Frati" userId="a71edd4f-9020-4f4d-9858-097c93ae548f" providerId="ADAL" clId="{61300CF9-00B8-4000-B279-1E4A0F6EF7D0}" dt="2024-02-22T14:38:59.167" v="1388" actId="1076"/>
          <ac:spMkLst>
            <pc:docMk/>
            <pc:sldMk cId="3586428599" sldId="265"/>
            <ac:spMk id="14" creationId="{DE48CD29-B1B8-446D-88AE-19868DBF3671}"/>
          </ac:spMkLst>
        </pc:spChg>
        <pc:spChg chg="add mod">
          <ac:chgData name="Fulvio Frati" userId="a71edd4f-9020-4f4d-9858-097c93ae548f" providerId="ADAL" clId="{61300CF9-00B8-4000-B279-1E4A0F6EF7D0}" dt="2024-02-22T14:38:45.958" v="1384" actId="207"/>
          <ac:spMkLst>
            <pc:docMk/>
            <pc:sldMk cId="3586428599" sldId="265"/>
            <ac:spMk id="15" creationId="{EF21DF66-7706-404F-A425-E56E4C811344}"/>
          </ac:spMkLst>
        </pc:spChg>
        <pc:spChg chg="add mod">
          <ac:chgData name="Fulvio Frati" userId="a71edd4f-9020-4f4d-9858-097c93ae548f" providerId="ADAL" clId="{61300CF9-00B8-4000-B279-1E4A0F6EF7D0}" dt="2024-02-22T14:43:45.259" v="1531" actId="1038"/>
          <ac:spMkLst>
            <pc:docMk/>
            <pc:sldMk cId="3586428599" sldId="265"/>
            <ac:spMk id="16" creationId="{D50BCAE1-CA98-4070-8F2F-FB05EB65ED3C}"/>
          </ac:spMkLst>
        </pc:spChg>
        <pc:spChg chg="add del mod">
          <ac:chgData name="Fulvio Frati" userId="a71edd4f-9020-4f4d-9858-097c93ae548f" providerId="ADAL" clId="{61300CF9-00B8-4000-B279-1E4A0F6EF7D0}" dt="2024-02-22T14:41:42.939" v="1438" actId="478"/>
          <ac:spMkLst>
            <pc:docMk/>
            <pc:sldMk cId="3586428599" sldId="265"/>
            <ac:spMk id="17" creationId="{66F4CB27-E8A8-47D1-B861-4563FE8B46DF}"/>
          </ac:spMkLst>
        </pc:spChg>
        <pc:spChg chg="add del mod">
          <ac:chgData name="Fulvio Frati" userId="a71edd4f-9020-4f4d-9858-097c93ae548f" providerId="ADAL" clId="{61300CF9-00B8-4000-B279-1E4A0F6EF7D0}" dt="2024-02-22T14:42:49.644" v="1466" actId="478"/>
          <ac:spMkLst>
            <pc:docMk/>
            <pc:sldMk cId="3586428599" sldId="265"/>
            <ac:spMk id="18" creationId="{E63E7161-AEFF-48C0-A1F0-720101493C0C}"/>
          </ac:spMkLst>
        </pc:spChg>
        <pc:spChg chg="add mod">
          <ac:chgData name="Fulvio Frati" userId="a71edd4f-9020-4f4d-9858-097c93ae548f" providerId="ADAL" clId="{61300CF9-00B8-4000-B279-1E4A0F6EF7D0}" dt="2024-02-22T14:44:26.134" v="1537" actId="14100"/>
          <ac:spMkLst>
            <pc:docMk/>
            <pc:sldMk cId="3586428599" sldId="265"/>
            <ac:spMk id="19" creationId="{B37AE2D3-C794-4FE6-B06D-02A6F2FA1B37}"/>
          </ac:spMkLst>
        </pc:spChg>
        <pc:picChg chg="add del mod">
          <ac:chgData name="Fulvio Frati" userId="a71edd4f-9020-4f4d-9858-097c93ae548f" providerId="ADAL" clId="{61300CF9-00B8-4000-B279-1E4A0F6EF7D0}" dt="2024-02-21T15:57:07.095" v="1000"/>
          <ac:picMkLst>
            <pc:docMk/>
            <pc:sldMk cId="3586428599" sldId="265"/>
            <ac:picMk id="6" creationId="{16A377DD-123F-4EE9-90AB-6A5C8B2CC1C0}"/>
          </ac:picMkLst>
        </pc:picChg>
        <pc:picChg chg="add mod">
          <ac:chgData name="Fulvio Frati" userId="a71edd4f-9020-4f4d-9858-097c93ae548f" providerId="ADAL" clId="{61300CF9-00B8-4000-B279-1E4A0F6EF7D0}" dt="2024-02-22T14:39:14.598" v="1391" actId="1076"/>
          <ac:picMkLst>
            <pc:docMk/>
            <pc:sldMk cId="3586428599" sldId="265"/>
            <ac:picMk id="7" creationId="{E0277795-456D-4CB6-BFC0-EEDB0CC98457}"/>
          </ac:picMkLst>
        </pc:picChg>
      </pc:sldChg>
      <pc:sldChg chg="modSp add">
        <pc:chgData name="Fulvio Frati" userId="a71edd4f-9020-4f4d-9858-097c93ae548f" providerId="ADAL" clId="{61300CF9-00B8-4000-B279-1E4A0F6EF7D0}" dt="2024-02-22T15:06:10.945" v="2954" actId="20577"/>
        <pc:sldMkLst>
          <pc:docMk/>
          <pc:sldMk cId="138871844" sldId="266"/>
        </pc:sldMkLst>
        <pc:spChg chg="mod">
          <ac:chgData name="Fulvio Frati" userId="a71edd4f-9020-4f4d-9858-097c93ae548f" providerId="ADAL" clId="{61300CF9-00B8-4000-B279-1E4A0F6EF7D0}" dt="2024-02-22T14:45:05.840" v="1563" actId="20577"/>
          <ac:spMkLst>
            <pc:docMk/>
            <pc:sldMk cId="138871844" sldId="266"/>
            <ac:spMk id="2" creationId="{7FAE23E0-C2A3-45DC-B0CE-5051EDDA6915}"/>
          </ac:spMkLst>
        </pc:spChg>
        <pc:spChg chg="mod">
          <ac:chgData name="Fulvio Frati" userId="a71edd4f-9020-4f4d-9858-097c93ae548f" providerId="ADAL" clId="{61300CF9-00B8-4000-B279-1E4A0F6EF7D0}" dt="2024-02-22T15:06:10.945" v="2954" actId="20577"/>
          <ac:spMkLst>
            <pc:docMk/>
            <pc:sldMk cId="138871844" sldId="266"/>
            <ac:spMk id="3" creationId="{E3EFAA9D-9B87-49F9-BFA9-6E31CEFD60AB}"/>
          </ac:spMkLst>
        </pc:spChg>
      </pc:sldChg>
      <pc:sldChg chg="modSp add">
        <pc:chgData name="Fulvio Frati" userId="a71edd4f-9020-4f4d-9858-097c93ae548f" providerId="ADAL" clId="{61300CF9-00B8-4000-B279-1E4A0F6EF7D0}" dt="2024-02-22T15:01:46.561" v="2833" actId="20577"/>
        <pc:sldMkLst>
          <pc:docMk/>
          <pc:sldMk cId="4182989227" sldId="267"/>
        </pc:sldMkLst>
        <pc:spChg chg="mod">
          <ac:chgData name="Fulvio Frati" userId="a71edd4f-9020-4f4d-9858-097c93ae548f" providerId="ADAL" clId="{61300CF9-00B8-4000-B279-1E4A0F6EF7D0}" dt="2024-02-22T14:54:11.717" v="2016" actId="20577"/>
          <ac:spMkLst>
            <pc:docMk/>
            <pc:sldMk cId="4182989227" sldId="267"/>
            <ac:spMk id="2" creationId="{0725792C-B8A1-4C5A-BFE9-CABFE86ED1A1}"/>
          </ac:spMkLst>
        </pc:spChg>
        <pc:spChg chg="mod">
          <ac:chgData name="Fulvio Frati" userId="a71edd4f-9020-4f4d-9858-097c93ae548f" providerId="ADAL" clId="{61300CF9-00B8-4000-B279-1E4A0F6EF7D0}" dt="2024-02-22T15:01:46.561" v="2833" actId="20577"/>
          <ac:spMkLst>
            <pc:docMk/>
            <pc:sldMk cId="4182989227" sldId="267"/>
            <ac:spMk id="3" creationId="{C0B54865-E920-4340-BFD0-F57DFBB87AC7}"/>
          </ac:spMkLst>
        </pc:spChg>
      </pc:sldChg>
      <pc:sldChg chg="modSp add">
        <pc:chgData name="Fulvio Frati" userId="a71edd4f-9020-4f4d-9858-097c93ae548f" providerId="ADAL" clId="{61300CF9-00B8-4000-B279-1E4A0F6EF7D0}" dt="2024-02-22T15:11:02.259" v="3205" actId="20577"/>
        <pc:sldMkLst>
          <pc:docMk/>
          <pc:sldMk cId="407728213" sldId="268"/>
        </pc:sldMkLst>
        <pc:spChg chg="mod">
          <ac:chgData name="Fulvio Frati" userId="a71edd4f-9020-4f4d-9858-097c93ae548f" providerId="ADAL" clId="{61300CF9-00B8-4000-B279-1E4A0F6EF7D0}" dt="2024-02-22T15:09:32.820" v="3014" actId="20577"/>
          <ac:spMkLst>
            <pc:docMk/>
            <pc:sldMk cId="407728213" sldId="268"/>
            <ac:spMk id="2" creationId="{C9EC5629-7AF2-44EA-9616-BDD14D2175BE}"/>
          </ac:spMkLst>
        </pc:spChg>
        <pc:spChg chg="mod">
          <ac:chgData name="Fulvio Frati" userId="a71edd4f-9020-4f4d-9858-097c93ae548f" providerId="ADAL" clId="{61300CF9-00B8-4000-B279-1E4A0F6EF7D0}" dt="2024-02-22T15:11:02.259" v="3205" actId="20577"/>
          <ac:spMkLst>
            <pc:docMk/>
            <pc:sldMk cId="407728213" sldId="268"/>
            <ac:spMk id="3" creationId="{444193E6-8590-40E7-8CFD-D04C275185A2}"/>
          </ac:spMkLst>
        </pc:spChg>
      </pc:sldChg>
      <pc:sldChg chg="addSp delSp modSp add del">
        <pc:chgData name="Fulvio Frati" userId="a71edd4f-9020-4f4d-9858-097c93ae548f" providerId="ADAL" clId="{61300CF9-00B8-4000-B279-1E4A0F6EF7D0}" dt="2024-02-22T15:09:18.122" v="2988" actId="2696"/>
        <pc:sldMkLst>
          <pc:docMk/>
          <pc:sldMk cId="1575329919" sldId="268"/>
        </pc:sldMkLst>
        <pc:spChg chg="mod">
          <ac:chgData name="Fulvio Frati" userId="a71edd4f-9020-4f4d-9858-097c93ae548f" providerId="ADAL" clId="{61300CF9-00B8-4000-B279-1E4A0F6EF7D0}" dt="2024-02-22T15:04:43.890" v="2840" actId="20577"/>
          <ac:spMkLst>
            <pc:docMk/>
            <pc:sldMk cId="1575329919" sldId="268"/>
            <ac:spMk id="2" creationId="{4F62EFBD-E331-4A20-A84F-A04282897EB5}"/>
          </ac:spMkLst>
        </pc:spChg>
        <pc:spChg chg="del">
          <ac:chgData name="Fulvio Frati" userId="a71edd4f-9020-4f4d-9858-097c93ae548f" providerId="ADAL" clId="{61300CF9-00B8-4000-B279-1E4A0F6EF7D0}" dt="2024-02-22T15:04:48.706" v="2841" actId="478"/>
          <ac:spMkLst>
            <pc:docMk/>
            <pc:sldMk cId="1575329919" sldId="268"/>
            <ac:spMk id="3" creationId="{07EAFE80-36FA-4489-95B8-96F048A4B5AC}"/>
          </ac:spMkLst>
        </pc:spChg>
        <pc:spChg chg="add mod">
          <ac:chgData name="Fulvio Frati" userId="a71edd4f-9020-4f4d-9858-097c93ae548f" providerId="ADAL" clId="{61300CF9-00B8-4000-B279-1E4A0F6EF7D0}" dt="2024-02-22T15:09:15.295" v="2987" actId="6549"/>
          <ac:spMkLst>
            <pc:docMk/>
            <pc:sldMk cId="1575329919" sldId="268"/>
            <ac:spMk id="7" creationId="{B704E63A-CAE3-464C-ADB6-704565817E7B}"/>
          </ac:spMkLst>
        </pc:spChg>
        <pc:picChg chg="add mod">
          <ac:chgData name="Fulvio Frati" userId="a71edd4f-9020-4f4d-9858-097c93ae548f" providerId="ADAL" clId="{61300CF9-00B8-4000-B279-1E4A0F6EF7D0}" dt="2024-02-22T15:06:59.420" v="2957" actId="14100"/>
          <ac:picMkLst>
            <pc:docMk/>
            <pc:sldMk cId="1575329919" sldId="268"/>
            <ac:picMk id="6" creationId="{FCA8858B-2CCC-4BE9-B5D3-E6F11CFC807B}"/>
          </ac:picMkLst>
        </pc:picChg>
      </pc:sldChg>
      <pc:sldChg chg="addSp modSp add">
        <pc:chgData name="Fulvio Frati" userId="a71edd4f-9020-4f4d-9858-097c93ae548f" providerId="ADAL" clId="{61300CF9-00B8-4000-B279-1E4A0F6EF7D0}" dt="2024-02-22T15:15:51.033" v="3540" actId="20577"/>
        <pc:sldMkLst>
          <pc:docMk/>
          <pc:sldMk cId="1231663931" sldId="269"/>
        </pc:sldMkLst>
        <pc:spChg chg="mod">
          <ac:chgData name="Fulvio Frati" userId="a71edd4f-9020-4f4d-9858-097c93ae548f" providerId="ADAL" clId="{61300CF9-00B8-4000-B279-1E4A0F6EF7D0}" dt="2024-02-22T15:11:24.934" v="3238" actId="20577"/>
          <ac:spMkLst>
            <pc:docMk/>
            <pc:sldMk cId="1231663931" sldId="269"/>
            <ac:spMk id="2" creationId="{A556A7B1-E3DE-48E0-9074-CA225E71D4F5}"/>
          </ac:spMkLst>
        </pc:spChg>
        <pc:spChg chg="mod">
          <ac:chgData name="Fulvio Frati" userId="a71edd4f-9020-4f4d-9858-097c93ae548f" providerId="ADAL" clId="{61300CF9-00B8-4000-B279-1E4A0F6EF7D0}" dt="2024-02-22T15:15:51.033" v="3540" actId="20577"/>
          <ac:spMkLst>
            <pc:docMk/>
            <pc:sldMk cId="1231663931" sldId="269"/>
            <ac:spMk id="3" creationId="{10DBC46E-AE8B-43BB-82B7-172A0C865C1D}"/>
          </ac:spMkLst>
        </pc:spChg>
        <pc:picChg chg="add mod modCrop">
          <ac:chgData name="Fulvio Frati" userId="a71edd4f-9020-4f4d-9858-097c93ae548f" providerId="ADAL" clId="{61300CF9-00B8-4000-B279-1E4A0F6EF7D0}" dt="2024-02-22T15:14:47.589" v="3430" actId="732"/>
          <ac:picMkLst>
            <pc:docMk/>
            <pc:sldMk cId="1231663931" sldId="269"/>
            <ac:picMk id="6" creationId="{A661D928-72CE-4F8E-AB63-EE655E1F3508}"/>
          </ac:picMkLst>
        </pc:picChg>
      </pc:sldChg>
      <pc:sldChg chg="modSp add">
        <pc:chgData name="Fulvio Frati" userId="a71edd4f-9020-4f4d-9858-097c93ae548f" providerId="ADAL" clId="{61300CF9-00B8-4000-B279-1E4A0F6EF7D0}" dt="2024-02-22T15:19:04.147" v="3872" actId="6549"/>
        <pc:sldMkLst>
          <pc:docMk/>
          <pc:sldMk cId="715893267" sldId="270"/>
        </pc:sldMkLst>
        <pc:spChg chg="mod">
          <ac:chgData name="Fulvio Frati" userId="a71edd4f-9020-4f4d-9858-097c93ae548f" providerId="ADAL" clId="{61300CF9-00B8-4000-B279-1E4A0F6EF7D0}" dt="2024-02-22T15:16:11.061" v="3566" actId="20577"/>
          <ac:spMkLst>
            <pc:docMk/>
            <pc:sldMk cId="715893267" sldId="270"/>
            <ac:spMk id="2" creationId="{0CABDA5A-EB3A-49D9-93C0-BD9D56B740E4}"/>
          </ac:spMkLst>
        </pc:spChg>
        <pc:spChg chg="mod">
          <ac:chgData name="Fulvio Frati" userId="a71edd4f-9020-4f4d-9858-097c93ae548f" providerId="ADAL" clId="{61300CF9-00B8-4000-B279-1E4A0F6EF7D0}" dt="2024-02-22T15:19:04.147" v="3872" actId="6549"/>
          <ac:spMkLst>
            <pc:docMk/>
            <pc:sldMk cId="715893267" sldId="270"/>
            <ac:spMk id="3" creationId="{89819528-A0C9-43DC-B91C-8C1C4F50C0D8}"/>
          </ac:spMkLst>
        </pc:spChg>
      </pc:sldChg>
      <pc:sldChg chg="addSp delSp modSp add">
        <pc:chgData name="Fulvio Frati" userId="a71edd4f-9020-4f4d-9858-097c93ae548f" providerId="ADAL" clId="{61300CF9-00B8-4000-B279-1E4A0F6EF7D0}" dt="2024-02-23T12:53:21.828" v="4022" actId="20577"/>
        <pc:sldMkLst>
          <pc:docMk/>
          <pc:sldMk cId="2242382041" sldId="271"/>
        </pc:sldMkLst>
        <pc:spChg chg="mod">
          <ac:chgData name="Fulvio Frati" userId="a71edd4f-9020-4f4d-9858-097c93ae548f" providerId="ADAL" clId="{61300CF9-00B8-4000-B279-1E4A0F6EF7D0}" dt="2024-02-22T15:19:24.670" v="3898" actId="20577"/>
          <ac:spMkLst>
            <pc:docMk/>
            <pc:sldMk cId="2242382041" sldId="271"/>
            <ac:spMk id="2" creationId="{856ADCEA-F73D-4220-A511-13669F25CC09}"/>
          </ac:spMkLst>
        </pc:spChg>
        <pc:spChg chg="add del mod">
          <ac:chgData name="Fulvio Frati" userId="a71edd4f-9020-4f4d-9858-097c93ae548f" providerId="ADAL" clId="{61300CF9-00B8-4000-B279-1E4A0F6EF7D0}" dt="2024-02-23T12:53:21.828" v="4022" actId="20577"/>
          <ac:spMkLst>
            <pc:docMk/>
            <pc:sldMk cId="2242382041" sldId="271"/>
            <ac:spMk id="3" creationId="{DCB8A24B-D82D-4CEA-904D-D6D4AD773D9F}"/>
          </ac:spMkLst>
        </pc:spChg>
        <pc:graphicFrameChg chg="add del mod">
          <ac:chgData name="Fulvio Frati" userId="a71edd4f-9020-4f4d-9858-097c93ae548f" providerId="ADAL" clId="{61300CF9-00B8-4000-B279-1E4A0F6EF7D0}" dt="2024-02-23T12:48:44.240" v="3903"/>
          <ac:graphicFrameMkLst>
            <pc:docMk/>
            <pc:sldMk cId="2242382041" sldId="271"/>
            <ac:graphicFrameMk id="6" creationId="{BD84B576-022B-43B6-8AFD-4DDC5D045EC5}"/>
          </ac:graphicFrameMkLst>
        </pc:graphicFrameChg>
        <pc:graphicFrameChg chg="add del mod modGraphic">
          <ac:chgData name="Fulvio Frati" userId="a71edd4f-9020-4f4d-9858-097c93ae548f" providerId="ADAL" clId="{61300CF9-00B8-4000-B279-1E4A0F6EF7D0}" dt="2024-02-23T12:48:53.608" v="3907"/>
          <ac:graphicFrameMkLst>
            <pc:docMk/>
            <pc:sldMk cId="2242382041" sldId="271"/>
            <ac:graphicFrameMk id="7" creationId="{CCCA7DF1-E951-46F1-9BF3-025E5D8D2797}"/>
          </ac:graphicFrameMkLst>
        </pc:graphicFrameChg>
        <pc:graphicFrameChg chg="add mod">
          <ac:chgData name="Fulvio Frati" userId="a71edd4f-9020-4f4d-9858-097c93ae548f" providerId="ADAL" clId="{61300CF9-00B8-4000-B279-1E4A0F6EF7D0}" dt="2024-02-23T12:49:07.126" v="3911" actId="1076"/>
          <ac:graphicFrameMkLst>
            <pc:docMk/>
            <pc:sldMk cId="2242382041" sldId="271"/>
            <ac:graphicFrameMk id="8" creationId="{5941282A-3D0C-4BED-A7B3-6B02D170D51D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1A1089B-ADA4-4EFC-9024-2DD3F06FB482}" type="datetime1">
              <a:rPr lang="it-IT" smtClean="0"/>
              <a:t>23/02/2024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055A986-CAB5-4487-A599-8EE33EBA9610}" type="datetime1">
              <a:rPr lang="it-IT" smtClean="0"/>
              <a:t>23/02/2024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"/>
              <a:t>Fare clic per modificare gli stili del testo dello schema</a:t>
            </a:r>
            <a:endParaRPr lang="en-US"/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8" name="Segnaposto data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57029BB-2290-46F1-A6F5-F564F30DA04D}" type="datetime1">
              <a:rPr lang="it-IT" smtClean="0"/>
              <a:t>23/02/2024</a:t>
            </a:fld>
            <a:endParaRPr lang="en-US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GM - 27 February 2024</a:t>
            </a:r>
            <a:endParaRPr lang="en-US" dirty="0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565083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1530626"/>
            <a:ext cx="11029615" cy="4444724"/>
          </a:xfrm>
        </p:spPr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Segnaposto data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2DC659-E9D3-4DF7-B0A2-168B1406CEAD}" type="datetime1">
              <a:rPr lang="it-IT" smtClean="0"/>
              <a:t>23/02/2024</a:t>
            </a:fld>
            <a:endParaRPr lang="en-US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GM - 27 February 2024</a:t>
            </a:r>
            <a:endParaRPr lang="en-US" dirty="0"/>
          </a:p>
        </p:txBody>
      </p:sp>
      <p:pic>
        <p:nvPicPr>
          <p:cNvPr id="4" name="Picture 2" descr="RISE">
            <a:extLst>
              <a:ext uri="{FF2B5EF4-FFF2-40B4-BE49-F238E27FC236}">
                <a16:creationId xmlns:a16="http://schemas.microsoft.com/office/drawing/2014/main" id="{4E31D6FC-314E-4E00-8655-9D52BFB7802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07" r="36316"/>
          <a:stretch/>
        </p:blipFill>
        <p:spPr bwMode="auto">
          <a:xfrm>
            <a:off x="8417900" y="716587"/>
            <a:ext cx="3876476" cy="570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19C60C-D748-41F4-BD05-2A178A420C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1192" y="1569191"/>
            <a:ext cx="11029616" cy="1023652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1F21AC"/>
                </a:solidFill>
              </a:defRPr>
            </a:lvl1pPr>
          </a:lstStyle>
          <a:p>
            <a:r>
              <a:rPr lang="it-IT" dirty="0"/>
              <a:t>Thank </a:t>
            </a:r>
            <a:r>
              <a:rPr lang="it-IT" dirty="0" err="1"/>
              <a:t>You</a:t>
            </a:r>
            <a:endParaRPr lang="it-IT" dirty="0"/>
          </a:p>
        </p:txBody>
      </p:sp>
      <p:pic>
        <p:nvPicPr>
          <p:cNvPr id="7" name="Immagine 6" descr="Immagine che contiene testo&#10;&#10;Descrizione generata automaticamente">
            <a:extLst>
              <a:ext uri="{FF2B5EF4-FFF2-40B4-BE49-F238E27FC236}">
                <a16:creationId xmlns:a16="http://schemas.microsoft.com/office/drawing/2014/main" id="{B337DF62-E1BB-41D5-98E3-90214277AE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92" y="3218464"/>
            <a:ext cx="2269217" cy="900000"/>
          </a:xfrm>
          <a:prstGeom prst="rect">
            <a:avLst/>
          </a:prstGeom>
        </p:spPr>
      </p:pic>
      <p:pic>
        <p:nvPicPr>
          <p:cNvPr id="2050" name="Picture 2" descr="SPHYNX Technology Solutions -">
            <a:extLst>
              <a:ext uri="{FF2B5EF4-FFF2-40B4-BE49-F238E27FC236}">
                <a16:creationId xmlns:a16="http://schemas.microsoft.com/office/drawing/2014/main" id="{BC994A0A-5D36-4C96-BAD9-0D75FBB666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681" y="3166669"/>
            <a:ext cx="1989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yprus University of Technology - Wikipedia">
            <a:extLst>
              <a:ext uri="{FF2B5EF4-FFF2-40B4-BE49-F238E27FC236}">
                <a16:creationId xmlns:a16="http://schemas.microsoft.com/office/drawing/2014/main" id="{6C53235C-5E15-4283-98DA-E3D01BC4EA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823" y="3057352"/>
            <a:ext cx="2241245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ΠΑΓΝΗ">
            <a:extLst>
              <a:ext uri="{FF2B5EF4-FFF2-40B4-BE49-F238E27FC236}">
                <a16:creationId xmlns:a16="http://schemas.microsoft.com/office/drawing/2014/main" id="{19731BE5-5083-4044-8070-B4801F9DFA3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358" y="4582974"/>
            <a:ext cx="1016883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University of Patras |">
            <a:extLst>
              <a:ext uri="{FF2B5EF4-FFF2-40B4-BE49-F238E27FC236}">
                <a16:creationId xmlns:a16="http://schemas.microsoft.com/office/drawing/2014/main" id="{B76FCE33-4C90-464A-918C-0B9000A1B8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181" y="4582974"/>
            <a:ext cx="225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RISE">
            <a:extLst>
              <a:ext uri="{FF2B5EF4-FFF2-40B4-BE49-F238E27FC236}">
                <a16:creationId xmlns:a16="http://schemas.microsoft.com/office/drawing/2014/main" id="{5EC4E17A-6D83-4088-B786-E2762874283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07" r="36316"/>
          <a:stretch/>
        </p:blipFill>
        <p:spPr bwMode="auto">
          <a:xfrm>
            <a:off x="8417900" y="716587"/>
            <a:ext cx="3876476" cy="570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AC992493-E220-46F4-9E20-F11BAB85EE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445" y="4582974"/>
            <a:ext cx="18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56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5406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n-GB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81192" y="1434518"/>
            <a:ext cx="11029616" cy="45535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 rtl="0"/>
            <a:r>
              <a:rPr lang="en-GB" noProof="0"/>
              <a:t>Fare clic per modificare gli stili del testo dello schema</a:t>
            </a:r>
          </a:p>
          <a:p>
            <a:pPr lvl="1" rtl="0"/>
            <a:r>
              <a:rPr lang="en-GB" noProof="0"/>
              <a:t>Secondo livello</a:t>
            </a:r>
          </a:p>
          <a:p>
            <a:pPr lvl="2" rtl="0"/>
            <a:r>
              <a:rPr lang="en-GB" noProof="0"/>
              <a:t>Terzo livello</a:t>
            </a:r>
          </a:p>
          <a:p>
            <a:pPr lvl="3" rtl="0"/>
            <a:r>
              <a:rPr lang="en-GB" noProof="0"/>
              <a:t>Quarto livello</a:t>
            </a:r>
          </a:p>
          <a:p>
            <a:pPr lvl="4" rtl="0"/>
            <a:r>
              <a:rPr lang="en-GB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9D66C11-94D7-4571-8963-4B152A989C1D}" type="datetime1">
              <a:rPr lang="it-IT" smtClean="0"/>
              <a:t>23/02/2024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15360" y="6423914"/>
            <a:ext cx="5183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n-US"/>
              <a:t>GM - 27 February 2024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ttangolo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tangolo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191D779-B914-4895-AF3E-35351B8E744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64" y="6246237"/>
            <a:ext cx="1790122" cy="56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</p:sldLayoutIdLst>
  <p:hf hd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ttangolo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531" y="2576589"/>
            <a:ext cx="10993549" cy="1475013"/>
          </a:xfrm>
        </p:spPr>
        <p:txBody>
          <a:bodyPr rtlCol="0">
            <a:normAutofit/>
          </a:bodyPr>
          <a:lstStyle/>
          <a:p>
            <a:pPr rtl="0"/>
            <a:r>
              <a:rPr lang="en-GB" b="1" dirty="0"/>
              <a:t>Revamp the activities!</a:t>
            </a:r>
            <a:br>
              <a:rPr lang="en-GB" dirty="0"/>
            </a:br>
            <a:r>
              <a:rPr lang="en-GB" sz="2400" i="1" dirty="0"/>
              <a:t>General meeting– February 27, 2024</a:t>
            </a:r>
            <a:endParaRPr lang="en-GB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534" y="4442605"/>
            <a:ext cx="10993546" cy="468233"/>
          </a:xfrm>
        </p:spPr>
        <p:txBody>
          <a:bodyPr rtlCol="0">
            <a:normAutofit/>
          </a:bodyPr>
          <a:lstStyle/>
          <a:p>
            <a:pPr rtl="0"/>
            <a:r>
              <a:rPr lang="en-GB" dirty="0" err="1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Università</a:t>
            </a:r>
            <a:r>
              <a:rPr lang="en-GB" dirty="0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degli</a:t>
            </a:r>
            <a:r>
              <a:rPr lang="en-GB" dirty="0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studi</a:t>
            </a:r>
            <a:r>
              <a:rPr lang="en-GB" dirty="0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Milano (</a:t>
            </a:r>
            <a:r>
              <a:rPr lang="en-GB" dirty="0" err="1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umil</a:t>
            </a:r>
            <a:r>
              <a:rPr lang="en-GB" dirty="0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D26DB67-9E78-457F-A1BC-B6212620FE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32" y="5445832"/>
            <a:ext cx="4077523" cy="1291130"/>
          </a:xfrm>
          <a:prstGeom prst="rect">
            <a:avLst/>
          </a:prstGeom>
        </p:spPr>
      </p:pic>
      <p:pic>
        <p:nvPicPr>
          <p:cNvPr id="1026" name="Picture 2" descr="RISE">
            <a:extLst>
              <a:ext uri="{FF2B5EF4-FFF2-40B4-BE49-F238E27FC236}">
                <a16:creationId xmlns:a16="http://schemas.microsoft.com/office/drawing/2014/main" id="{0E6B2EA4-C580-4901-A000-552F988C0A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07" r="36316"/>
          <a:stretch/>
        </p:blipFill>
        <p:spPr bwMode="auto">
          <a:xfrm>
            <a:off x="8740921" y="716587"/>
            <a:ext cx="3142449" cy="462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port | Supporting fair play and cooperation in sport">
            <a:extLst>
              <a:ext uri="{FF2B5EF4-FFF2-40B4-BE49-F238E27FC236}">
                <a16:creationId xmlns:a16="http://schemas.microsoft.com/office/drawing/2014/main" id="{5E5A623F-8E45-46FE-8DE6-5663CFA56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3391" y="5926880"/>
            <a:ext cx="2847431" cy="70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C5629-7AF2-44EA-9616-BDD14D217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WP3 upcoming 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193E6-8590-40E7-8CFD-D04C27518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D3.1 CRSA Models and CRSA-driven Cyber Range programme specification language </a:t>
            </a:r>
            <a:r>
              <a:rPr lang="it-IT" b="1" dirty="0"/>
              <a:t>M54 </a:t>
            </a:r>
            <a:r>
              <a:rPr lang="it-IT" dirty="0"/>
              <a:t>Focus on</a:t>
            </a:r>
            <a:endParaRPr lang="it-IT" b="1" dirty="0"/>
          </a:p>
          <a:p>
            <a:pPr lvl="1"/>
            <a:r>
              <a:rPr lang="it-IT" dirty="0"/>
              <a:t>Definition of CRSA structure</a:t>
            </a:r>
          </a:p>
          <a:p>
            <a:pPr lvl="1"/>
            <a:r>
              <a:rPr lang="it-IT" dirty="0"/>
              <a:t>Definition of CRST structure</a:t>
            </a:r>
          </a:p>
          <a:p>
            <a:pPr lvl="1"/>
            <a:r>
              <a:rPr lang="it-IT" dirty="0"/>
              <a:t>Specification of submodels w.r.t. AERAS and KYPO modules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6D1DD3-272D-4DB9-B491-D22AEAF01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- 27 February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5277FD-EAC2-41FC-855A-4D0F1EE15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28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6A7B1-E3DE-48E0-9074-CA225E71D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WP5 Integration and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BC46E-AE8B-43BB-82B7-172A0C865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530626"/>
            <a:ext cx="4987022" cy="4444724"/>
          </a:xfrm>
        </p:spPr>
        <p:txBody>
          <a:bodyPr/>
          <a:lstStyle/>
          <a:p>
            <a:r>
              <a:rPr lang="it-IT" dirty="0"/>
              <a:t>Installation of a first testing environment</a:t>
            </a:r>
          </a:p>
          <a:p>
            <a:pPr lvl="1"/>
            <a:r>
              <a:rPr lang="it-IT" dirty="0"/>
              <a:t>Based on Openstack (to be instaleld and configured)</a:t>
            </a:r>
          </a:p>
          <a:p>
            <a:pPr lvl="1"/>
            <a:r>
              <a:rPr lang="it-IT" dirty="0"/>
              <a:t>Running a Kypo instance</a:t>
            </a:r>
          </a:p>
          <a:p>
            <a:pPr lvl="1"/>
            <a:endParaRPr lang="it-IT" dirty="0"/>
          </a:p>
          <a:p>
            <a:r>
              <a:rPr lang="it-IT" dirty="0"/>
              <a:t>A server at UMIL is available for testing purposes</a:t>
            </a:r>
          </a:p>
          <a:p>
            <a:endParaRPr lang="it-IT" dirty="0"/>
          </a:p>
          <a:p>
            <a:r>
              <a:rPr lang="it-IT" dirty="0"/>
              <a:t>Definition of the base evaluation techniques for the pilots</a:t>
            </a:r>
          </a:p>
          <a:p>
            <a:pPr lvl="1"/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4F4304-4213-4B6C-A703-89E97962B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- 27 February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49CFE-B084-48EB-92BB-4AA153724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11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61D928-72CE-4F8E-AB63-EE655E1F35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47"/>
          <a:stretch/>
        </p:blipFill>
        <p:spPr>
          <a:xfrm>
            <a:off x="5520088" y="1267239"/>
            <a:ext cx="6306070" cy="3075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663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BDA5A-EB3A-49D9-93C0-BD9D56B74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WP5 Upcoming 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19528-A0C9-43DC-B91C-8C1C4F50C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D5.1</a:t>
            </a:r>
            <a:r>
              <a:rPr lang="it-IT" b="1" dirty="0"/>
              <a:t> </a:t>
            </a:r>
            <a:r>
              <a:rPr lang="en-US" dirty="0"/>
              <a:t>Initial Prototype of integrated AERAS platform </a:t>
            </a:r>
            <a:r>
              <a:rPr lang="en-US" b="1" dirty="0"/>
              <a:t>M56 </a:t>
            </a:r>
            <a:r>
              <a:rPr lang="en-US" dirty="0"/>
              <a:t>Focus on</a:t>
            </a:r>
          </a:p>
          <a:p>
            <a:pPr lvl="1"/>
            <a:r>
              <a:rPr lang="en-US" dirty="0"/>
              <a:t>Report on the first testing installation to be then replicated in Pilots’ premises</a:t>
            </a:r>
          </a:p>
          <a:p>
            <a:pPr lvl="1"/>
            <a:r>
              <a:rPr lang="en-US" dirty="0"/>
              <a:t>Description of first installation steps</a:t>
            </a:r>
          </a:p>
          <a:p>
            <a:pPr marL="324000" lvl="1" indent="0">
              <a:buNone/>
            </a:pPr>
            <a:endParaRPr lang="en-US" dirty="0"/>
          </a:p>
          <a:p>
            <a:pPr marL="3240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D5.2 AERAS Evaluation Framework and Pilot Set Up Guidelines </a:t>
            </a:r>
            <a:r>
              <a:rPr lang="en-US" b="1" dirty="0"/>
              <a:t>M56 </a:t>
            </a:r>
            <a:r>
              <a:rPr lang="en-US" dirty="0"/>
              <a:t>– Leader UMIL</a:t>
            </a:r>
          </a:p>
          <a:p>
            <a:pPr lvl="1"/>
            <a:r>
              <a:rPr lang="en-US" dirty="0" err="1"/>
              <a:t>Defintion</a:t>
            </a:r>
            <a:r>
              <a:rPr lang="en-US" dirty="0"/>
              <a:t> of the set of KPIs, criteria and methodology to evaluate the AERAS platform. </a:t>
            </a:r>
          </a:p>
          <a:p>
            <a:pPr lvl="1"/>
            <a:r>
              <a:rPr lang="en-US" dirty="0"/>
              <a:t>Provide guidelines and documentation to support the piloting phase</a:t>
            </a:r>
          </a:p>
          <a:p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74B265-5122-47EB-B7F9-F2C4795A5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- 27 February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24091F-BDE9-41D3-9AEA-9CF26388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893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ADCEA-F73D-4220-A511-13669F25C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Financial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8A24B-D82D-4CEA-904D-D6D4AD773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4388291"/>
            <a:ext cx="11029615" cy="1587059"/>
          </a:xfrm>
        </p:spPr>
        <p:txBody>
          <a:bodyPr/>
          <a:lstStyle/>
          <a:p>
            <a:r>
              <a:rPr lang="it-IT" dirty="0"/>
              <a:t>Total Budget: </a:t>
            </a:r>
            <a:r>
              <a:rPr lang="it-IT" b="1" dirty="0"/>
              <a:t>1.435.200,00 €</a:t>
            </a:r>
          </a:p>
          <a:p>
            <a:r>
              <a:rPr lang="it-IT" dirty="0"/>
              <a:t>Paid by EC (85%): </a:t>
            </a:r>
            <a:r>
              <a:rPr lang="it-IT" b="1" dirty="0"/>
              <a:t>1.219.920,00 €</a:t>
            </a:r>
          </a:p>
          <a:p>
            <a:endParaRPr lang="it-IT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E658-EB07-4824-874F-DDD44368B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- 27 February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BE124B-C721-41C6-9304-0565F97F4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941282A-3D0C-4BED-A7B3-6B02D170D5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985256"/>
              </p:ext>
            </p:extLst>
          </p:nvPr>
        </p:nvGraphicFramePr>
        <p:xfrm>
          <a:off x="1193755" y="1585731"/>
          <a:ext cx="9212988" cy="2484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7401197" imgH="1995351" progId="Excel.Sheet.12">
                  <p:embed/>
                </p:oleObj>
              </mc:Choice>
              <mc:Fallback>
                <p:oleObj name="Worksheet" r:id="rId3" imgW="7401197" imgH="1995351" progId="Excel.Shee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5941282A-3D0C-4BED-A7B3-6B02D170D5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3755" y="1585731"/>
                        <a:ext cx="9212988" cy="24840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2382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CA6AF7-FDAB-486D-9BA1-C27425662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8A22F7-9C76-4872-B37A-009F28E9D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1800" dirty="0"/>
              <a:t>Major changes in the amendment</a:t>
            </a:r>
          </a:p>
          <a:p>
            <a:pPr lvl="1"/>
            <a:r>
              <a:rPr lang="it-IT" dirty="0"/>
              <a:t>New partners</a:t>
            </a:r>
          </a:p>
          <a:p>
            <a:pPr lvl="1"/>
            <a:r>
              <a:rPr lang="it-IT" dirty="0"/>
              <a:t>WPs, Deliverables, Tasks</a:t>
            </a:r>
          </a:p>
          <a:p>
            <a:pPr lvl="1"/>
            <a:endParaRPr lang="it-IT" dirty="0"/>
          </a:p>
          <a:p>
            <a:r>
              <a:rPr lang="it-IT" dirty="0"/>
              <a:t>Revamping the activities</a:t>
            </a:r>
          </a:p>
          <a:p>
            <a:pPr lvl="1"/>
            <a:r>
              <a:rPr lang="it-IT" dirty="0"/>
              <a:t>WP4: Selecting core Cyber Range infrastructure</a:t>
            </a:r>
          </a:p>
          <a:p>
            <a:pPr lvl="1"/>
            <a:r>
              <a:rPr lang="it-IT" dirty="0"/>
              <a:t>WP3: Define CRSA models to support CR instancing and start thinking to training scenarios (CRST) </a:t>
            </a:r>
          </a:p>
          <a:p>
            <a:pPr lvl="1"/>
            <a:r>
              <a:rPr lang="it-IT" dirty="0"/>
              <a:t>WP5: Start thinking on integration (server installation) and pilots’ validation</a:t>
            </a:r>
          </a:p>
          <a:p>
            <a:pPr lvl="1"/>
            <a:endParaRPr lang="it-IT" dirty="0"/>
          </a:p>
          <a:p>
            <a:r>
              <a:rPr lang="it-IT" dirty="0"/>
              <a:t>Financial Information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marL="71120">
              <a:lnSpc>
                <a:spcPct val="114000"/>
              </a:lnSpc>
              <a:spcAft>
                <a:spcPts val="0"/>
              </a:spcAft>
            </a:pP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Clr>
                <a:srgbClr val="3095B4"/>
              </a:buClr>
              <a:buNone/>
              <a:tabLst>
                <a:tab pos="269875" algn="l"/>
              </a:tabLst>
            </a:pP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EA9B58-FEFC-48CE-A3F7-12D5DAD6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- 27 February 2024</a:t>
            </a:r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433160-88C7-4C5E-9552-5A7AD4F3F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646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B3603-1F76-4C04-A3FF-6E4E5C511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Amendment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9E637-805E-44DC-9092-019F5A2AC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Inclusion in the Consortium of two new partners</a:t>
            </a:r>
          </a:p>
          <a:p>
            <a:pPr lvl="1"/>
            <a:r>
              <a:rPr lang="it-IT" dirty="0"/>
              <a:t>Ethical AI (Cyprus) - Academic – 5 secondments (60 PM)</a:t>
            </a:r>
          </a:p>
          <a:p>
            <a:pPr lvl="1"/>
            <a:r>
              <a:rPr lang="it-IT" dirty="0"/>
              <a:t>Trinomial (Cyprus) – Non-academic – 5 secondments (60 PM)</a:t>
            </a:r>
          </a:p>
          <a:p>
            <a:pPr lvl="1"/>
            <a:endParaRPr lang="it-IT" dirty="0"/>
          </a:p>
          <a:p>
            <a:r>
              <a:rPr lang="it-IT" b="1" dirty="0"/>
              <a:t>Ethical AI </a:t>
            </a:r>
            <a:r>
              <a:rPr lang="it-IT" dirty="0"/>
              <a:t>will take responsability of WP3 «AERAS Models &amp; Model-driven Cyber Range programmes creation»</a:t>
            </a:r>
          </a:p>
          <a:p>
            <a:endParaRPr lang="it-IT" dirty="0"/>
          </a:p>
          <a:p>
            <a:r>
              <a:rPr lang="it-IT" b="1" dirty="0"/>
              <a:t>Trinomial</a:t>
            </a:r>
            <a:r>
              <a:rPr lang="it-IT" dirty="0"/>
              <a:t> will take responsibility of WP5 «Platform Integration, Pilots, and Validation» </a:t>
            </a:r>
          </a:p>
          <a:p>
            <a:endParaRPr lang="it-IT" dirty="0"/>
          </a:p>
          <a:p>
            <a:r>
              <a:rPr lang="it-IT" b="1" u="sng" dirty="0"/>
              <a:t>NO further extensions, project will end at M66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33820-AC99-40AB-9553-2DC31E36E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- 27 February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3D611-596E-49A4-9B05-79B34083E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800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9691E-F649-4009-840C-A61969687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WP3: AERAS Models &amp; Model-driven Cyber Range programmes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E0ED1-BC30-441D-A8A9-A15C3C28C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D3.1 CRSA Models and CRSA-driven Cyber Range programme specification language </a:t>
            </a:r>
            <a:r>
              <a:rPr lang="it-IT" b="1" dirty="0"/>
              <a:t>M54 </a:t>
            </a:r>
            <a:r>
              <a:rPr lang="it-IT" dirty="0"/>
              <a:t>– Leader </a:t>
            </a:r>
            <a:r>
              <a:rPr lang="en-US" b="1" dirty="0"/>
              <a:t>EAIN</a:t>
            </a:r>
            <a:endParaRPr lang="it-IT" b="1" dirty="0"/>
          </a:p>
          <a:p>
            <a:r>
              <a:rPr lang="it-IT" dirty="0"/>
              <a:t>D3.2 AERAS Models and CRSA-driven Cyber Range programme V1 </a:t>
            </a:r>
            <a:r>
              <a:rPr lang="it-IT" b="1" dirty="0"/>
              <a:t>M58</a:t>
            </a:r>
            <a:r>
              <a:rPr lang="it-IT" dirty="0"/>
              <a:t> – Leader </a:t>
            </a:r>
            <a:r>
              <a:rPr lang="it-IT" b="1" dirty="0"/>
              <a:t>TRID</a:t>
            </a:r>
          </a:p>
          <a:p>
            <a:r>
              <a:rPr lang="it-IT" dirty="0"/>
              <a:t>D3.3 AERAS Models and CRSA-driven Cyber Range programme V2 </a:t>
            </a:r>
            <a:r>
              <a:rPr lang="it-IT" b="1" dirty="0"/>
              <a:t>M66 </a:t>
            </a:r>
            <a:r>
              <a:rPr lang="it-IT" dirty="0"/>
              <a:t>– Leader </a:t>
            </a:r>
            <a:r>
              <a:rPr lang="en-US" b="1" dirty="0"/>
              <a:t>EAIN</a:t>
            </a:r>
            <a:endParaRPr lang="it-IT" b="1" dirty="0"/>
          </a:p>
          <a:p>
            <a:endParaRPr lang="it-IT" b="1" dirty="0">
              <a:solidFill>
                <a:srgbClr val="FF0000"/>
              </a:solidFill>
            </a:endParaRPr>
          </a:p>
          <a:p>
            <a:r>
              <a:rPr lang="en-US" dirty="0"/>
              <a:t>Task 3.1 CRSA language definition and tool support - </a:t>
            </a:r>
            <a:r>
              <a:rPr lang="en-US" b="1" dirty="0"/>
              <a:t>M06-66</a:t>
            </a:r>
            <a:r>
              <a:rPr lang="en-US" dirty="0"/>
              <a:t>: Leader: </a:t>
            </a:r>
            <a:r>
              <a:rPr lang="en-US" b="1" dirty="0"/>
              <a:t>EAIN</a:t>
            </a:r>
          </a:p>
          <a:p>
            <a:r>
              <a:rPr lang="en-US" dirty="0"/>
              <a:t>Task 3.2 CRSA-driven Cyber Range program development - </a:t>
            </a:r>
            <a:r>
              <a:rPr lang="en-US" b="1" dirty="0"/>
              <a:t>M09-66</a:t>
            </a:r>
            <a:r>
              <a:rPr lang="en-US" dirty="0"/>
              <a:t>: Leader: </a:t>
            </a:r>
            <a:r>
              <a:rPr lang="en-US" b="1" dirty="0"/>
              <a:t>TRID</a:t>
            </a:r>
          </a:p>
          <a:p>
            <a:r>
              <a:rPr lang="en-US" dirty="0"/>
              <a:t>Task 3.3 Adaptation of CRSA models to changes in threat landscape - </a:t>
            </a:r>
            <a:r>
              <a:rPr lang="en-US" b="1" dirty="0"/>
              <a:t>M09-66</a:t>
            </a:r>
            <a:r>
              <a:rPr lang="en-US" dirty="0"/>
              <a:t>: Leader: </a:t>
            </a:r>
            <a:r>
              <a:rPr lang="en-US" b="1" dirty="0"/>
              <a:t>EAIN</a:t>
            </a:r>
            <a:endParaRPr lang="it-IT" b="1" dirty="0"/>
          </a:p>
          <a:p>
            <a:r>
              <a:rPr lang="it-IT" dirty="0"/>
              <a:t>Task 3.4 Hybrid Cyber Security Risk Analysis Models - </a:t>
            </a:r>
            <a:r>
              <a:rPr lang="it-IT" b="1" dirty="0"/>
              <a:t>M09-66</a:t>
            </a:r>
            <a:r>
              <a:rPr lang="it-IT" dirty="0"/>
              <a:t>: Leader: </a:t>
            </a:r>
            <a:r>
              <a:rPr lang="it-IT" b="1" dirty="0"/>
              <a:t>TRID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938B94-7B7C-476C-B7A0-D8E3D9187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- 27 February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1C61F7-190F-416C-810D-B9AE4F39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77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D1FC1-7EBA-4CB3-BC76-2842FF819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WP4 Key Components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F9E1B-B787-446E-8F13-2D52045CD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D4.1 AERAS Cyber Range Tools - V1 </a:t>
            </a:r>
            <a:r>
              <a:rPr lang="it-IT" b="1" dirty="0"/>
              <a:t>M54 </a:t>
            </a:r>
            <a:r>
              <a:rPr lang="it-IT" dirty="0"/>
              <a:t>– Leader </a:t>
            </a:r>
            <a:r>
              <a:rPr lang="it-IT" b="1" dirty="0"/>
              <a:t>CUT</a:t>
            </a:r>
          </a:p>
          <a:p>
            <a:r>
              <a:rPr lang="it-IT" dirty="0"/>
              <a:t>D4.2 </a:t>
            </a:r>
            <a:r>
              <a:rPr lang="en-US" dirty="0"/>
              <a:t>AERAS Monitoring, Assessment and Adaptation mechanisms - V1 </a:t>
            </a:r>
            <a:r>
              <a:rPr lang="en-US" b="1" dirty="0"/>
              <a:t>M54</a:t>
            </a:r>
            <a:r>
              <a:rPr lang="it-IT" b="1" dirty="0"/>
              <a:t> </a:t>
            </a:r>
            <a:r>
              <a:rPr lang="it-IT" dirty="0"/>
              <a:t>– Leader </a:t>
            </a:r>
            <a:r>
              <a:rPr lang="it-IT" b="1" dirty="0"/>
              <a:t>UMIL</a:t>
            </a:r>
          </a:p>
          <a:p>
            <a:r>
              <a:rPr lang="it-IT" dirty="0"/>
              <a:t>D4.3 AERAS Cyber Range Tools – V2 </a:t>
            </a:r>
            <a:r>
              <a:rPr lang="it-IT" b="1" dirty="0"/>
              <a:t>M66 </a:t>
            </a:r>
            <a:r>
              <a:rPr lang="it-IT" dirty="0"/>
              <a:t>– Leader </a:t>
            </a:r>
            <a:r>
              <a:rPr lang="it-IT" b="1" dirty="0"/>
              <a:t>AEGIS</a:t>
            </a:r>
          </a:p>
          <a:p>
            <a:r>
              <a:rPr lang="it-IT" dirty="0"/>
              <a:t>D4.4 </a:t>
            </a:r>
            <a:r>
              <a:rPr lang="en-US" dirty="0"/>
              <a:t>AERAS Monitoring, Assessment and Adaptation mechanisms – V2 </a:t>
            </a:r>
            <a:r>
              <a:rPr lang="en-US" b="1" dirty="0"/>
              <a:t>M66</a:t>
            </a:r>
            <a:r>
              <a:rPr lang="it-IT" b="1" dirty="0"/>
              <a:t> </a:t>
            </a:r>
            <a:r>
              <a:rPr lang="it-IT" dirty="0"/>
              <a:t>– Leader </a:t>
            </a:r>
            <a:r>
              <a:rPr lang="it-IT" b="1" dirty="0"/>
              <a:t>UMIL</a:t>
            </a:r>
          </a:p>
          <a:p>
            <a:endParaRPr lang="it-IT" dirty="0"/>
          </a:p>
          <a:p>
            <a:r>
              <a:rPr lang="en-US" dirty="0"/>
              <a:t>Task 4.1 Cyber Range &amp; Simulation tools - </a:t>
            </a:r>
            <a:r>
              <a:rPr lang="en-US" b="1" dirty="0"/>
              <a:t>M09-66</a:t>
            </a:r>
            <a:r>
              <a:rPr lang="en-US" dirty="0"/>
              <a:t>: Leader: </a:t>
            </a:r>
            <a:r>
              <a:rPr lang="en-US" b="1" dirty="0"/>
              <a:t>CUT</a:t>
            </a:r>
          </a:p>
          <a:p>
            <a:r>
              <a:rPr lang="en-US" dirty="0"/>
              <a:t>Task 4.2 </a:t>
            </a:r>
            <a:r>
              <a:rPr lang="en-US" dirty="0" err="1"/>
              <a:t>Visualisation</a:t>
            </a:r>
            <a:r>
              <a:rPr lang="en-US" dirty="0"/>
              <a:t> tools - </a:t>
            </a:r>
            <a:r>
              <a:rPr lang="en-US" b="1" dirty="0"/>
              <a:t>M09-66</a:t>
            </a:r>
            <a:r>
              <a:rPr lang="en-US" dirty="0"/>
              <a:t>: Leader: </a:t>
            </a:r>
            <a:r>
              <a:rPr lang="en-US" b="1" dirty="0"/>
              <a:t>AEGIS</a:t>
            </a:r>
          </a:p>
          <a:p>
            <a:r>
              <a:rPr lang="it-IT" dirty="0"/>
              <a:t>Task 4.3 Real time trainee assessment &amp; Cyber Range programmes Evaluation - </a:t>
            </a:r>
            <a:r>
              <a:rPr lang="it-IT" b="1" dirty="0"/>
              <a:t>M09-66</a:t>
            </a:r>
            <a:r>
              <a:rPr lang="it-IT" dirty="0"/>
              <a:t>: Leader: </a:t>
            </a:r>
            <a:r>
              <a:rPr lang="it-IT" b="1" dirty="0"/>
              <a:t>UMIL</a:t>
            </a:r>
          </a:p>
          <a:p>
            <a:r>
              <a:rPr lang="en-US" dirty="0"/>
              <a:t>Task 4.4 Real time Cyber Security Assurance Models, and CSLA monitoring - </a:t>
            </a:r>
            <a:r>
              <a:rPr lang="en-US" b="1" dirty="0"/>
              <a:t>M09-66</a:t>
            </a:r>
            <a:r>
              <a:rPr lang="en-US" dirty="0"/>
              <a:t>: Leader: </a:t>
            </a:r>
            <a:r>
              <a:rPr lang="en-US" b="1" dirty="0"/>
              <a:t>CUT</a:t>
            </a:r>
          </a:p>
          <a:p>
            <a:r>
              <a:rPr lang="it-IT" dirty="0"/>
              <a:t>Task 4.5 CRST programmes adaptation mechanisms </a:t>
            </a:r>
            <a:r>
              <a:rPr lang="it-IT" b="1" dirty="0"/>
              <a:t>M09-66</a:t>
            </a:r>
            <a:r>
              <a:rPr lang="it-IT" dirty="0"/>
              <a:t>: Leader:</a:t>
            </a:r>
            <a:r>
              <a:rPr lang="it-IT" b="1" dirty="0"/>
              <a:t> UMIL</a:t>
            </a:r>
          </a:p>
          <a:p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09773F-486F-41EC-9FB2-6D0AD9B0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- 27 February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2DD280-96E0-4FAA-9D6B-B60A63D6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316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65596-CEF5-4356-90BC-A0BF68119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WP5 Platform Integration, Pilots, and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C2C7E-B8CB-4074-A70B-0CE7F4265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D5.1</a:t>
            </a:r>
            <a:r>
              <a:rPr lang="it-IT" b="1" dirty="0"/>
              <a:t> </a:t>
            </a:r>
            <a:r>
              <a:rPr lang="en-US" dirty="0"/>
              <a:t>Initial Prototype of integrated AERAS platform </a:t>
            </a:r>
            <a:r>
              <a:rPr lang="en-US" b="1" dirty="0"/>
              <a:t>M56 </a:t>
            </a:r>
            <a:r>
              <a:rPr lang="en-US" dirty="0"/>
              <a:t>– Leader </a:t>
            </a:r>
            <a:r>
              <a:rPr lang="en-US" b="1" dirty="0"/>
              <a:t>TRID</a:t>
            </a:r>
          </a:p>
          <a:p>
            <a:r>
              <a:rPr lang="en-US" dirty="0"/>
              <a:t>D5.2 AERAS Evaluation Framework and Pilot Set Up Guidelines </a:t>
            </a:r>
            <a:r>
              <a:rPr lang="en-US" b="1" dirty="0"/>
              <a:t>M56 </a:t>
            </a:r>
            <a:r>
              <a:rPr lang="en-US" dirty="0"/>
              <a:t>– Leader </a:t>
            </a:r>
            <a:r>
              <a:rPr lang="en-US" b="1" dirty="0"/>
              <a:t>UMIL</a:t>
            </a:r>
          </a:p>
          <a:p>
            <a:r>
              <a:rPr lang="en-US" dirty="0"/>
              <a:t>D5.3 </a:t>
            </a:r>
            <a:r>
              <a:rPr lang="it-IT" dirty="0"/>
              <a:t>AERAS initial prototype pilot validation report </a:t>
            </a:r>
            <a:r>
              <a:rPr lang="it-IT" b="1" dirty="0"/>
              <a:t>M60 </a:t>
            </a:r>
            <a:r>
              <a:rPr lang="it-IT" dirty="0"/>
              <a:t>– Leader </a:t>
            </a:r>
            <a:r>
              <a:rPr lang="it-IT" b="1" dirty="0"/>
              <a:t>UPAT</a:t>
            </a:r>
          </a:p>
          <a:p>
            <a:r>
              <a:rPr lang="it-IT" dirty="0"/>
              <a:t>D5.4 </a:t>
            </a:r>
            <a:r>
              <a:rPr lang="en-US" dirty="0"/>
              <a:t>Final Prototype of integrated AERAS platform </a:t>
            </a:r>
            <a:r>
              <a:rPr lang="en-US" b="1" dirty="0"/>
              <a:t>M66 </a:t>
            </a:r>
            <a:r>
              <a:rPr lang="en-US" dirty="0"/>
              <a:t>– Leader </a:t>
            </a:r>
            <a:r>
              <a:rPr lang="en-US" b="1" dirty="0"/>
              <a:t>TRID</a:t>
            </a:r>
          </a:p>
          <a:p>
            <a:r>
              <a:rPr lang="it-IT" dirty="0"/>
              <a:t>D5.5 AERAS final prototype pilot validation report </a:t>
            </a:r>
            <a:r>
              <a:rPr lang="it-IT" b="1" dirty="0"/>
              <a:t>M66 </a:t>
            </a:r>
            <a:r>
              <a:rPr lang="it-IT" dirty="0"/>
              <a:t>– Leader </a:t>
            </a:r>
            <a:r>
              <a:rPr lang="it-IT" b="1" dirty="0"/>
              <a:t>PAGNI</a:t>
            </a:r>
          </a:p>
          <a:p>
            <a:r>
              <a:rPr lang="it-IT" dirty="0"/>
              <a:t>D5.6 Final AERAS evaluation report </a:t>
            </a:r>
            <a:r>
              <a:rPr lang="it-IT" b="1" dirty="0"/>
              <a:t>M66 </a:t>
            </a:r>
            <a:r>
              <a:rPr lang="it-IT" dirty="0"/>
              <a:t>– Leader </a:t>
            </a:r>
            <a:r>
              <a:rPr lang="it-IT" b="1" dirty="0"/>
              <a:t>UMIL</a:t>
            </a:r>
          </a:p>
          <a:p>
            <a:endParaRPr lang="it-IT" dirty="0"/>
          </a:p>
          <a:p>
            <a:r>
              <a:rPr lang="en-US" dirty="0"/>
              <a:t>Task 5.1 Integration of tools and components and testing of integrated AERAS platform - </a:t>
            </a:r>
            <a:r>
              <a:rPr lang="en-US" b="1" dirty="0"/>
              <a:t>M24-62</a:t>
            </a:r>
            <a:r>
              <a:rPr lang="en-US" dirty="0"/>
              <a:t>: Leader: </a:t>
            </a:r>
            <a:r>
              <a:rPr lang="en-US" b="1" dirty="0"/>
              <a:t>TRID</a:t>
            </a:r>
          </a:p>
          <a:p>
            <a:r>
              <a:rPr lang="en-US" dirty="0"/>
              <a:t>Task 5.2 Pilots Evaluation Methodology &amp; Setup - </a:t>
            </a:r>
            <a:r>
              <a:rPr lang="en-US" b="1" dirty="0"/>
              <a:t>M24-62</a:t>
            </a:r>
            <a:r>
              <a:rPr lang="en-US" dirty="0"/>
              <a:t>: Leader: </a:t>
            </a:r>
            <a:r>
              <a:rPr lang="en-US" b="1" dirty="0"/>
              <a:t>UMIL</a:t>
            </a:r>
          </a:p>
          <a:p>
            <a:r>
              <a:rPr lang="it-IT" dirty="0"/>
              <a:t>Task 5.3 Pilot validation - Smart Hospital Environment - </a:t>
            </a:r>
            <a:r>
              <a:rPr lang="it-IT" b="1" dirty="0"/>
              <a:t>M28-66</a:t>
            </a:r>
            <a:r>
              <a:rPr lang="it-IT" dirty="0"/>
              <a:t>: Leader: </a:t>
            </a:r>
            <a:r>
              <a:rPr lang="it-IT" b="1" dirty="0"/>
              <a:t>UPAT</a:t>
            </a:r>
          </a:p>
          <a:p>
            <a:r>
              <a:rPr lang="en-US" dirty="0"/>
              <a:t>Task 5.4 Pilot validation - Healthcare Authority - </a:t>
            </a:r>
            <a:r>
              <a:rPr lang="en-US" b="1" dirty="0"/>
              <a:t>M28-66</a:t>
            </a:r>
            <a:r>
              <a:rPr lang="en-US" dirty="0"/>
              <a:t>: Leader: </a:t>
            </a:r>
            <a:r>
              <a:rPr lang="en-US" b="1" dirty="0"/>
              <a:t>PAGNI</a:t>
            </a:r>
            <a:endParaRPr lang="it-IT" b="1" dirty="0"/>
          </a:p>
          <a:p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18EEDA-C73B-4804-AC12-EAB48C9FC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- 27 February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65421D-423D-40DE-9DD6-7D2F1FB0D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16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5A66A-781D-4678-9902-81E25EBD4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WP4 core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815D4-0706-4043-A4B5-6826B2288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30626"/>
            <a:ext cx="2468169" cy="4653820"/>
          </a:xfrm>
        </p:spPr>
        <p:txBody>
          <a:bodyPr>
            <a:normAutofit/>
          </a:bodyPr>
          <a:lstStyle/>
          <a:p>
            <a:r>
              <a:rPr lang="it-IT" dirty="0"/>
              <a:t>Proposal of using Kypo Standalone version as core Cyber Range infrastructure (open ti discussion)</a:t>
            </a:r>
          </a:p>
          <a:p>
            <a:pPr lvl="1"/>
            <a:r>
              <a:rPr lang="it-IT" dirty="0"/>
              <a:t>Investigate how we can extend it with AERAS specific components and models</a:t>
            </a:r>
          </a:p>
          <a:p>
            <a:pPr lvl="1"/>
            <a:r>
              <a:rPr lang="it-IT" dirty="0"/>
              <a:t>Study Kypo’s endpoints to manage the infrastructure from AERAS interface</a:t>
            </a:r>
          </a:p>
          <a:p>
            <a:pPr lvl="1"/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1DF108-1751-437D-856A-C0E322203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- 27 February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644DB-2AD4-41AB-81A8-848E095D6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277795-456D-4CB6-BFC0-EEDB0CC98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7190" y="2055532"/>
            <a:ext cx="3137487" cy="1774035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B09B7EB-3128-4B07-96FB-A9B2141BB172}"/>
              </a:ext>
            </a:extLst>
          </p:cNvPr>
          <p:cNvSpPr/>
          <p:nvPr/>
        </p:nvSpPr>
        <p:spPr>
          <a:xfrm>
            <a:off x="3256388" y="1333224"/>
            <a:ext cx="5886254" cy="4487912"/>
          </a:xfrm>
          <a:prstGeom prst="roundRect">
            <a:avLst/>
          </a:prstGeom>
          <a:noFill/>
          <a:ln w="2190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4E94AF1-1DA2-4423-B4E5-6933179C2164}"/>
              </a:ext>
            </a:extLst>
          </p:cNvPr>
          <p:cNvSpPr/>
          <p:nvPr/>
        </p:nvSpPr>
        <p:spPr>
          <a:xfrm>
            <a:off x="9997034" y="1329185"/>
            <a:ext cx="1940976" cy="139085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GIT Repo</a:t>
            </a:r>
          </a:p>
          <a:p>
            <a:pPr algn="ctr"/>
            <a:br>
              <a:rPr lang="it-IT" dirty="0">
                <a:solidFill>
                  <a:schemeClr val="tx1"/>
                </a:solidFill>
              </a:rPr>
            </a:br>
            <a:r>
              <a:rPr lang="it-IT" dirty="0">
                <a:solidFill>
                  <a:schemeClr val="tx1"/>
                </a:solidFill>
              </a:rPr>
              <a:t>CRSA-CRST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C1F93F8-CB88-4F63-9EC1-DC3BE97FA5AE}"/>
              </a:ext>
            </a:extLst>
          </p:cNvPr>
          <p:cNvSpPr/>
          <p:nvPr/>
        </p:nvSpPr>
        <p:spPr>
          <a:xfrm>
            <a:off x="10050437" y="3623373"/>
            <a:ext cx="1940976" cy="139085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Submodels Extractor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ADCED8F-DEB0-4CFF-BB8C-28C8B8309D5B}"/>
              </a:ext>
            </a:extLst>
          </p:cNvPr>
          <p:cNvSpPr/>
          <p:nvPr/>
        </p:nvSpPr>
        <p:spPr>
          <a:xfrm>
            <a:off x="3697190" y="4275165"/>
            <a:ext cx="1466248" cy="852393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Visualization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257EB46-713D-4CF1-BDFA-2215153328B4}"/>
              </a:ext>
            </a:extLst>
          </p:cNvPr>
          <p:cNvSpPr/>
          <p:nvPr/>
        </p:nvSpPr>
        <p:spPr>
          <a:xfrm>
            <a:off x="5390828" y="4275165"/>
            <a:ext cx="1466248" cy="852393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Performance Evaluator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513E553-8841-41F3-B232-36A04B792D35}"/>
              </a:ext>
            </a:extLst>
          </p:cNvPr>
          <p:cNvSpPr/>
          <p:nvPr/>
        </p:nvSpPr>
        <p:spPr>
          <a:xfrm>
            <a:off x="7084466" y="3137290"/>
            <a:ext cx="1466248" cy="85239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Cyber System Monitor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E48CD29-B1B8-446D-88AE-19868DBF3671}"/>
              </a:ext>
            </a:extLst>
          </p:cNvPr>
          <p:cNvSpPr/>
          <p:nvPr/>
        </p:nvSpPr>
        <p:spPr>
          <a:xfrm>
            <a:off x="7064023" y="1977339"/>
            <a:ext cx="1466248" cy="85239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Cyber System Risk Evaluator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F21DF66-7706-404F-A425-E56E4C811344}"/>
              </a:ext>
            </a:extLst>
          </p:cNvPr>
          <p:cNvSpPr/>
          <p:nvPr/>
        </p:nvSpPr>
        <p:spPr>
          <a:xfrm>
            <a:off x="7084466" y="4297241"/>
            <a:ext cx="1466248" cy="852393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Programme Evaluator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7AC288-B26B-44A5-B960-48FE8DAADEA2}"/>
              </a:ext>
            </a:extLst>
          </p:cNvPr>
          <p:cNvSpPr txBox="1"/>
          <p:nvPr/>
        </p:nvSpPr>
        <p:spPr>
          <a:xfrm>
            <a:off x="4708903" y="5377974"/>
            <a:ext cx="2929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AERAS INFRASTRUCTURE</a:t>
            </a: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D50BCAE1-CA98-4070-8F2F-FB05EB65ED3C}"/>
              </a:ext>
            </a:extLst>
          </p:cNvPr>
          <p:cNvSpPr/>
          <p:nvPr/>
        </p:nvSpPr>
        <p:spPr>
          <a:xfrm>
            <a:off x="10842250" y="2720035"/>
            <a:ext cx="357350" cy="884497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B37AE2D3-C794-4FE6-B06D-02A6F2FA1B37}"/>
              </a:ext>
            </a:extLst>
          </p:cNvPr>
          <p:cNvSpPr/>
          <p:nvPr/>
        </p:nvSpPr>
        <p:spPr>
          <a:xfrm rot="5400000">
            <a:off x="9455983" y="3900863"/>
            <a:ext cx="357350" cy="83155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428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E23E0-C2A3-45DC-B0CE-5051EDDA6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WP4 upcoming 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FAA9D-9B87-49F9-BFA9-6E31CEFD6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D4.1 AERAS Cyber Range Tools - V1 </a:t>
            </a:r>
            <a:r>
              <a:rPr lang="it-IT" b="1" dirty="0"/>
              <a:t>M54 </a:t>
            </a:r>
            <a:r>
              <a:rPr lang="it-IT" dirty="0"/>
              <a:t>Focus on:</a:t>
            </a:r>
          </a:p>
          <a:p>
            <a:pPr lvl="1"/>
            <a:r>
              <a:rPr lang="it-IT" dirty="0"/>
              <a:t>Selection of the core architecture</a:t>
            </a:r>
          </a:p>
          <a:p>
            <a:pPr lvl="1"/>
            <a:r>
              <a:rPr lang="it-IT" dirty="0"/>
              <a:t>Study on KYPO endpoints and how to access them to instance the trainign environments</a:t>
            </a:r>
          </a:p>
          <a:p>
            <a:pPr lvl="1"/>
            <a:r>
              <a:rPr lang="it-IT" dirty="0"/>
              <a:t>Definition of the main communication flows</a:t>
            </a:r>
          </a:p>
          <a:p>
            <a:pPr lvl="1"/>
            <a:r>
              <a:rPr lang="it-IT" dirty="0"/>
              <a:t>Definition of the main data exchange among modules</a:t>
            </a:r>
          </a:p>
          <a:p>
            <a:pPr lvl="1"/>
            <a:endParaRPr lang="it-IT" dirty="0"/>
          </a:p>
          <a:p>
            <a:endParaRPr lang="it-IT" dirty="0"/>
          </a:p>
          <a:p>
            <a:r>
              <a:rPr lang="it-IT" dirty="0"/>
              <a:t>D4.2 </a:t>
            </a:r>
            <a:r>
              <a:rPr lang="en-US" dirty="0"/>
              <a:t>AERAS Monitoring, Assessment and Adaptation mechanisms - V1 </a:t>
            </a:r>
            <a:r>
              <a:rPr lang="en-US" b="1" dirty="0"/>
              <a:t>M54</a:t>
            </a:r>
            <a:r>
              <a:rPr lang="it-IT" b="1" dirty="0"/>
              <a:t> Focus on</a:t>
            </a:r>
          </a:p>
          <a:p>
            <a:pPr lvl="1"/>
            <a:r>
              <a:rPr lang="it-IT" dirty="0"/>
              <a:t>Definiton of the main properties on trainees’ perfomrmance and cyber-system specific characteristics</a:t>
            </a:r>
          </a:p>
          <a:p>
            <a:pPr lvl="1"/>
            <a:r>
              <a:rPr lang="it-IT" dirty="0"/>
              <a:t>Definition of the methodologies used to monitor</a:t>
            </a:r>
          </a:p>
          <a:p>
            <a:pPr lvl="1"/>
            <a:r>
              <a:rPr lang="it-IT" dirty="0"/>
              <a:t>Use of CRSA models in the monitoring activities</a:t>
            </a:r>
          </a:p>
          <a:p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87CD40-A5EB-411D-B8E9-853651ACF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- 27 February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2EC0BC-812B-44C6-9179-351DAD1F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71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5792C-B8A1-4C5A-BFE9-CABFE86ED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WP3 Core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54865-E920-4340-BFD0-F57DFBB87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AERAS models:</a:t>
            </a:r>
          </a:p>
          <a:p>
            <a:pPr lvl="1"/>
            <a:r>
              <a:rPr lang="it-IT" dirty="0"/>
              <a:t>CRSA models specify</a:t>
            </a:r>
            <a:r>
              <a:rPr lang="en-US" dirty="0"/>
              <a:t> potential cyber-attacks, the security mechanisms used against them, and the methods for assessing their effectiveness</a:t>
            </a:r>
          </a:p>
          <a:p>
            <a:pPr lvl="1"/>
            <a:r>
              <a:rPr lang="en-US" dirty="0"/>
              <a:t>CRST models define training scenarios, directly connected with the security threats they want to focus on, specifying the type of training we want to execute</a:t>
            </a:r>
          </a:p>
          <a:p>
            <a:pPr lvl="2"/>
            <a:r>
              <a:rPr lang="en-US" dirty="0"/>
              <a:t>Questionnaire-based: questions, possible answers, type of questions…</a:t>
            </a:r>
          </a:p>
          <a:p>
            <a:pPr lvl="2"/>
            <a:r>
              <a:rPr lang="it-IT" dirty="0"/>
              <a:t>Interactive using cyber range: type of VMs to deploy, virtual topology, type of exercise to request to trainees</a:t>
            </a:r>
          </a:p>
          <a:p>
            <a:pPr lvl="2"/>
            <a:r>
              <a:rPr lang="it-IT" dirty="0"/>
              <a:t>Mixed: questionnaires and VMs</a:t>
            </a:r>
          </a:p>
          <a:p>
            <a:pPr lvl="2"/>
            <a:endParaRPr lang="it-IT" dirty="0"/>
          </a:p>
          <a:p>
            <a:r>
              <a:rPr lang="it-IT" dirty="0"/>
              <a:t>AERAS modules and Kypo based on models to deploy the training activities</a:t>
            </a:r>
          </a:p>
          <a:p>
            <a:r>
              <a:rPr lang="it-IT" dirty="0"/>
              <a:t>The Submodels Extractor should extract from CRSA and CRST specific for a training activity the specific submodel needed for a specific module to run</a:t>
            </a:r>
          </a:p>
          <a:p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A1CFA-B9EA-47E5-8648-AF316331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- 27 February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8BA266-D281-4735-93B9-D2EC24121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98922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RAS_PresentationTemplate.potx" id="{9BFA0ABB-594F-475D-BC6B-7C3631A31983}" vid="{3C3EC8AC-9051-4C3E-AAA2-F8D7F424D54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32D9A549A5ACF4AA9727613D577EA21" ma:contentTypeVersion="16" ma:contentTypeDescription="Creare un nuovo documento." ma:contentTypeScope="" ma:versionID="900be3ad8a455f1220923ee4f7442b59">
  <xsd:schema xmlns:xsd="http://www.w3.org/2001/XMLSchema" xmlns:xs="http://www.w3.org/2001/XMLSchema" xmlns:p="http://schemas.microsoft.com/office/2006/metadata/properties" xmlns:ns3="4e1c5512-3fd8-4e11-99bf-699f49c8b82b" xmlns:ns4="75554b86-8fe8-4820-b7c4-aced46acd3db" targetNamespace="http://schemas.microsoft.com/office/2006/metadata/properties" ma:root="true" ma:fieldsID="bd6845e3b08d02535570045cb7aff1f0" ns3:_="" ns4:_="">
    <xsd:import namespace="4e1c5512-3fd8-4e11-99bf-699f49c8b82b"/>
    <xsd:import namespace="75554b86-8fe8-4820-b7c4-aced46acd3d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1c5512-3fd8-4e11-99bf-699f49c8b8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554b86-8fe8-4820-b7c4-aced46acd3d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e1c5512-3fd8-4e11-99bf-699f49c8b82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4B6E06-AAA9-417E-91DF-39405A7D03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1c5512-3fd8-4e11-99bf-699f49c8b82b"/>
    <ds:schemaRef ds:uri="75554b86-8fe8-4820-b7c4-aced46acd3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554C3E-388D-493E-8C3B-B651B31F1040}">
  <ds:schemaRefs>
    <ds:schemaRef ds:uri="http://purl.org/dc/dcmitype/"/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4e1c5512-3fd8-4e11-99bf-699f49c8b82b"/>
    <ds:schemaRef ds:uri="http://schemas.microsoft.com/office/2006/metadata/properties"/>
    <ds:schemaRef ds:uri="http://schemas.openxmlformats.org/package/2006/metadata/core-properties"/>
    <ds:schemaRef ds:uri="75554b86-8fe8-4820-b7c4-aced46acd3db"/>
  </ds:schemaRefs>
</ds:datastoreItem>
</file>

<file path=customXml/itemProps3.xml><?xml version="1.0" encoding="utf-8"?>
<ds:datastoreItem xmlns:ds="http://schemas.openxmlformats.org/officeDocument/2006/customXml" ds:itemID="{C3346561-9EFB-457D-B6CB-390D8ED351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AERAS_PresentationTemplate</Template>
  <TotalTime>0</TotalTime>
  <Words>1029</Words>
  <Application>Microsoft Office PowerPoint</Application>
  <PresentationFormat>Widescreen</PresentationFormat>
  <Paragraphs>143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Franklin Gothic Book</vt:lpstr>
      <vt:lpstr>Times New Roman</vt:lpstr>
      <vt:lpstr>Wingdings 2</vt:lpstr>
      <vt:lpstr>DividendVTI</vt:lpstr>
      <vt:lpstr>Microsoft Excel Worksheet</vt:lpstr>
      <vt:lpstr>Revamp the activities! General meeting– February 27, 2024</vt:lpstr>
      <vt:lpstr>Agenda</vt:lpstr>
      <vt:lpstr>Amendment</vt:lpstr>
      <vt:lpstr>WP3: AERAS Models &amp; Model-driven Cyber Range programmes creation</vt:lpstr>
      <vt:lpstr>WP4 Key Components Development</vt:lpstr>
      <vt:lpstr>WP5 Platform Integration, Pilots, and Validation</vt:lpstr>
      <vt:lpstr>WP4 core architecture</vt:lpstr>
      <vt:lpstr>WP4 upcoming Deliverables</vt:lpstr>
      <vt:lpstr>WP3 Core models</vt:lpstr>
      <vt:lpstr>WP3 upcoming deliverables</vt:lpstr>
      <vt:lpstr>WP5 Integration and evaluation</vt:lpstr>
      <vt:lpstr>WP5 Upcoming deliverables</vt:lpstr>
      <vt:lpstr>Financial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WP1: Project Management</dc:title>
  <dc:creator>Fulvio Frati</dc:creator>
  <cp:lastModifiedBy>Fulvio Frati</cp:lastModifiedBy>
  <cp:revision>66</cp:revision>
  <dcterms:created xsi:type="dcterms:W3CDTF">2020-11-05T13:34:32Z</dcterms:created>
  <dcterms:modified xsi:type="dcterms:W3CDTF">2024-02-23T13:08:44Z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0x010100432D9A549A5ACF4AA9727613D577EA21</vt:lpwstr>
  </property>
</Properties>
</file>