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4"/>
  </p:sldMasterIdLst>
  <p:notesMasterIdLst>
    <p:notesMasterId r:id="rId17"/>
  </p:notesMasterIdLst>
  <p:handoutMasterIdLst>
    <p:handoutMasterId r:id="rId18"/>
  </p:handoutMasterIdLst>
  <p:sldIdLst>
    <p:sldId id="257" r:id="rId5"/>
    <p:sldId id="260" r:id="rId6"/>
    <p:sldId id="263" r:id="rId7"/>
    <p:sldId id="261" r:id="rId8"/>
    <p:sldId id="262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FFFFFF"/>
    <a:srgbClr val="1F21AC"/>
    <a:srgbClr val="191B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6827" autoAdjust="0"/>
  </p:normalViewPr>
  <p:slideViewPr>
    <p:cSldViewPr snapToGrid="0">
      <p:cViewPr varScale="1">
        <p:scale>
          <a:sx n="97" d="100"/>
          <a:sy n="97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lvio Frati" userId="a71edd4f-9020-4f4d-9858-097c93ae548f" providerId="ADAL" clId="{DCB5A064-7AB3-4B60-9886-0DC820BA43BE}"/>
    <pc:docChg chg="undo custSel addSld delSld modSld sldOrd">
      <pc:chgData name="Fulvio Frati" userId="a71edd4f-9020-4f4d-9858-097c93ae548f" providerId="ADAL" clId="{DCB5A064-7AB3-4B60-9886-0DC820BA43BE}" dt="2023-12-04T09:49:44.672" v="2997" actId="20577"/>
      <pc:docMkLst>
        <pc:docMk/>
      </pc:docMkLst>
      <pc:sldChg chg="modSp">
        <pc:chgData name="Fulvio Frati" userId="a71edd4f-9020-4f4d-9858-097c93ae548f" providerId="ADAL" clId="{DCB5A064-7AB3-4B60-9886-0DC820BA43BE}" dt="2023-12-01T13:25:46.813" v="37" actId="6549"/>
        <pc:sldMkLst>
          <pc:docMk/>
          <pc:sldMk cId="2475805559" sldId="257"/>
        </pc:sldMkLst>
        <pc:spChg chg="mod">
          <ac:chgData name="Fulvio Frati" userId="a71edd4f-9020-4f4d-9858-097c93ae548f" providerId="ADAL" clId="{DCB5A064-7AB3-4B60-9886-0DC820BA43BE}" dt="2023-12-01T13:25:46.813" v="37" actId="6549"/>
          <ac:spMkLst>
            <pc:docMk/>
            <pc:sldMk cId="2475805559" sldId="257"/>
            <ac:spMk id="2" creationId="{1C21E816-31F5-48BB-BD02-D15F2F18B48A}"/>
          </ac:spMkLst>
        </pc:spChg>
      </pc:sldChg>
      <pc:sldChg chg="addSp modSp">
        <pc:chgData name="Fulvio Frati" userId="a71edd4f-9020-4f4d-9858-097c93ae548f" providerId="ADAL" clId="{DCB5A064-7AB3-4B60-9886-0DC820BA43BE}" dt="2023-12-01T14:52:20.525" v="2897" actId="20577"/>
        <pc:sldMkLst>
          <pc:docMk/>
          <pc:sldMk cId="2144646824" sldId="260"/>
        </pc:sldMkLst>
        <pc:spChg chg="mod">
          <ac:chgData name="Fulvio Frati" userId="a71edd4f-9020-4f4d-9858-097c93ae548f" providerId="ADAL" clId="{DCB5A064-7AB3-4B60-9886-0DC820BA43BE}" dt="2023-12-01T13:25:56.306" v="38" actId="6549"/>
          <ac:spMkLst>
            <pc:docMk/>
            <pc:sldMk cId="2144646824" sldId="260"/>
            <ac:spMk id="3" creationId="{D98A22F7-9C76-4872-B37A-009F28E9DBEF}"/>
          </ac:spMkLst>
        </pc:spChg>
        <pc:spChg chg="add mod">
          <ac:chgData name="Fulvio Frati" userId="a71edd4f-9020-4f4d-9858-097c93ae548f" providerId="ADAL" clId="{DCB5A064-7AB3-4B60-9886-0DC820BA43BE}" dt="2023-12-01T14:52:20.525" v="2897" actId="20577"/>
          <ac:spMkLst>
            <pc:docMk/>
            <pc:sldMk cId="2144646824" sldId="260"/>
            <ac:spMk id="7" creationId="{CEB2610C-A36B-4295-8A68-FDA765E487EE}"/>
          </ac:spMkLst>
        </pc:spChg>
      </pc:sldChg>
      <pc:sldChg chg="addSp delSp modSp add">
        <pc:chgData name="Fulvio Frati" userId="a71edd4f-9020-4f4d-9858-097c93ae548f" providerId="ADAL" clId="{DCB5A064-7AB3-4B60-9886-0DC820BA43BE}" dt="2023-12-01T13:32:00.025" v="320" actId="20577"/>
        <pc:sldMkLst>
          <pc:docMk/>
          <pc:sldMk cId="4219049590" sldId="261"/>
        </pc:sldMkLst>
        <pc:spChg chg="mod">
          <ac:chgData name="Fulvio Frati" userId="a71edd4f-9020-4f4d-9858-097c93ae548f" providerId="ADAL" clId="{DCB5A064-7AB3-4B60-9886-0DC820BA43BE}" dt="2023-12-01T13:32:00.025" v="320" actId="20577"/>
          <ac:spMkLst>
            <pc:docMk/>
            <pc:sldMk cId="4219049590" sldId="261"/>
            <ac:spMk id="2" creationId="{D28CAF7F-ED45-4871-8121-8EFD0AF47CD2}"/>
          </ac:spMkLst>
        </pc:spChg>
        <pc:spChg chg="add del mod">
          <ac:chgData name="Fulvio Frati" userId="a71edd4f-9020-4f4d-9858-097c93ae548f" providerId="ADAL" clId="{DCB5A064-7AB3-4B60-9886-0DC820BA43BE}" dt="2023-12-01T13:31:46.016" v="312" actId="14100"/>
          <ac:spMkLst>
            <pc:docMk/>
            <pc:sldMk cId="4219049590" sldId="261"/>
            <ac:spMk id="3" creationId="{6244CBAA-34B0-49E9-90B2-A9040331ABDC}"/>
          </ac:spMkLst>
        </pc:spChg>
        <pc:graphicFrameChg chg="add del mod">
          <ac:chgData name="Fulvio Frati" userId="a71edd4f-9020-4f4d-9858-097c93ae548f" providerId="ADAL" clId="{DCB5A064-7AB3-4B60-9886-0DC820BA43BE}" dt="2023-12-01T13:27:20.395" v="84"/>
          <ac:graphicFrameMkLst>
            <pc:docMk/>
            <pc:sldMk cId="4219049590" sldId="261"/>
            <ac:graphicFrameMk id="6" creationId="{C617541D-EF0E-43B5-973C-5BF5A530FEA6}"/>
          </ac:graphicFrameMkLst>
        </pc:graphicFrameChg>
        <pc:graphicFrameChg chg="add del mod modGraphic">
          <ac:chgData name="Fulvio Frati" userId="a71edd4f-9020-4f4d-9858-097c93ae548f" providerId="ADAL" clId="{DCB5A064-7AB3-4B60-9886-0DC820BA43BE}" dt="2023-12-01T13:27:34.428" v="90"/>
          <ac:graphicFrameMkLst>
            <pc:docMk/>
            <pc:sldMk cId="4219049590" sldId="261"/>
            <ac:graphicFrameMk id="7" creationId="{67802A32-B7A0-4461-B863-79C40D3DF43A}"/>
          </ac:graphicFrameMkLst>
        </pc:graphicFrameChg>
        <pc:graphicFrameChg chg="add mod">
          <ac:chgData name="Fulvio Frati" userId="a71edd4f-9020-4f4d-9858-097c93ae548f" providerId="ADAL" clId="{DCB5A064-7AB3-4B60-9886-0DC820BA43BE}" dt="2023-12-01T13:29:25.909" v="96"/>
          <ac:graphicFrameMkLst>
            <pc:docMk/>
            <pc:sldMk cId="4219049590" sldId="261"/>
            <ac:graphicFrameMk id="8" creationId="{59A3BA77-923E-4C79-94EC-6EAB9BB60B77}"/>
          </ac:graphicFrameMkLst>
        </pc:graphicFrameChg>
      </pc:sldChg>
      <pc:sldChg chg="addSp delSp modSp add">
        <pc:chgData name="Fulvio Frati" userId="a71edd4f-9020-4f4d-9858-097c93ae548f" providerId="ADAL" clId="{DCB5A064-7AB3-4B60-9886-0DC820BA43BE}" dt="2023-12-01T13:50:44.790" v="1285" actId="20577"/>
        <pc:sldMkLst>
          <pc:docMk/>
          <pc:sldMk cId="3845623209" sldId="262"/>
        </pc:sldMkLst>
        <pc:spChg chg="mod">
          <ac:chgData name="Fulvio Frati" userId="a71edd4f-9020-4f4d-9858-097c93ae548f" providerId="ADAL" clId="{DCB5A064-7AB3-4B60-9886-0DC820BA43BE}" dt="2023-12-01T13:32:15.592" v="339" actId="20577"/>
          <ac:spMkLst>
            <pc:docMk/>
            <pc:sldMk cId="3845623209" sldId="262"/>
            <ac:spMk id="2" creationId="{AE970108-CB23-4840-84B8-1737BB8CD061}"/>
          </ac:spMkLst>
        </pc:spChg>
        <pc:spChg chg="mod">
          <ac:chgData name="Fulvio Frati" userId="a71edd4f-9020-4f4d-9858-097c93ae548f" providerId="ADAL" clId="{DCB5A064-7AB3-4B60-9886-0DC820BA43BE}" dt="2023-12-01T13:50:44.790" v="1285" actId="20577"/>
          <ac:spMkLst>
            <pc:docMk/>
            <pc:sldMk cId="3845623209" sldId="262"/>
            <ac:spMk id="3" creationId="{468655E0-03B8-46F6-ADBE-6A49459CAE51}"/>
          </ac:spMkLst>
        </pc:spChg>
        <pc:graphicFrameChg chg="add del">
          <ac:chgData name="Fulvio Frati" userId="a71edd4f-9020-4f4d-9858-097c93ae548f" providerId="ADAL" clId="{DCB5A064-7AB3-4B60-9886-0DC820BA43BE}" dt="2023-12-01T13:35:54.923" v="767"/>
          <ac:graphicFrameMkLst>
            <pc:docMk/>
            <pc:sldMk cId="3845623209" sldId="262"/>
            <ac:graphicFrameMk id="6" creationId="{7FC0ED22-9816-4122-9598-EA2FF89998AC}"/>
          </ac:graphicFrameMkLst>
        </pc:graphicFrameChg>
        <pc:graphicFrameChg chg="add del">
          <ac:chgData name="Fulvio Frati" userId="a71edd4f-9020-4f4d-9858-097c93ae548f" providerId="ADAL" clId="{DCB5A064-7AB3-4B60-9886-0DC820BA43BE}" dt="2023-12-01T13:36:11.111" v="771"/>
          <ac:graphicFrameMkLst>
            <pc:docMk/>
            <pc:sldMk cId="3845623209" sldId="262"/>
            <ac:graphicFrameMk id="7" creationId="{2F64AE46-FFB8-418A-8B12-6FD2F11B3B8D}"/>
          </ac:graphicFrameMkLst>
        </pc:graphicFrameChg>
        <pc:graphicFrameChg chg="add mod">
          <ac:chgData name="Fulvio Frati" userId="a71edd4f-9020-4f4d-9858-097c93ae548f" providerId="ADAL" clId="{DCB5A064-7AB3-4B60-9886-0DC820BA43BE}" dt="2023-12-01T13:37:08.599" v="777" actId="1076"/>
          <ac:graphicFrameMkLst>
            <pc:docMk/>
            <pc:sldMk cId="3845623209" sldId="262"/>
            <ac:graphicFrameMk id="8" creationId="{0C5E89BD-69D5-4333-9A40-1EC758A0E869}"/>
          </ac:graphicFrameMkLst>
        </pc:graphicFrameChg>
      </pc:sldChg>
      <pc:sldChg chg="modSp add ord">
        <pc:chgData name="Fulvio Frati" userId="a71edd4f-9020-4f4d-9858-097c93ae548f" providerId="ADAL" clId="{DCB5A064-7AB3-4B60-9886-0DC820BA43BE}" dt="2023-12-01T14:36:34.735" v="2673" actId="113"/>
        <pc:sldMkLst>
          <pc:docMk/>
          <pc:sldMk cId="3046173592" sldId="263"/>
        </pc:sldMkLst>
        <pc:spChg chg="mod">
          <ac:chgData name="Fulvio Frati" userId="a71edd4f-9020-4f4d-9858-097c93ae548f" providerId="ADAL" clId="{DCB5A064-7AB3-4B60-9886-0DC820BA43BE}" dt="2023-12-01T13:37:28.635" v="796" actId="20577"/>
          <ac:spMkLst>
            <pc:docMk/>
            <pc:sldMk cId="3046173592" sldId="263"/>
            <ac:spMk id="2" creationId="{CA815650-6FB4-41B9-BDE1-F09F14CBE650}"/>
          </ac:spMkLst>
        </pc:spChg>
        <pc:spChg chg="mod">
          <ac:chgData name="Fulvio Frati" userId="a71edd4f-9020-4f4d-9858-097c93ae548f" providerId="ADAL" clId="{DCB5A064-7AB3-4B60-9886-0DC820BA43BE}" dt="2023-12-01T14:36:34.735" v="2673" actId="113"/>
          <ac:spMkLst>
            <pc:docMk/>
            <pc:sldMk cId="3046173592" sldId="263"/>
            <ac:spMk id="3" creationId="{466A3428-24F9-42DD-BF5B-59C3E57DEF18}"/>
          </ac:spMkLst>
        </pc:spChg>
      </pc:sldChg>
      <pc:sldChg chg="modSp add">
        <pc:chgData name="Fulvio Frati" userId="a71edd4f-9020-4f4d-9858-097c93ae548f" providerId="ADAL" clId="{DCB5A064-7AB3-4B60-9886-0DC820BA43BE}" dt="2023-12-01T14:50:43.469" v="2816" actId="20577"/>
        <pc:sldMkLst>
          <pc:docMk/>
          <pc:sldMk cId="3346342121" sldId="264"/>
        </pc:sldMkLst>
        <pc:spChg chg="mod">
          <ac:chgData name="Fulvio Frati" userId="a71edd4f-9020-4f4d-9858-097c93ae548f" providerId="ADAL" clId="{DCB5A064-7AB3-4B60-9886-0DC820BA43BE}" dt="2023-12-01T13:39:18.423" v="1040" actId="20577"/>
          <ac:spMkLst>
            <pc:docMk/>
            <pc:sldMk cId="3346342121" sldId="264"/>
            <ac:spMk id="2" creationId="{CC232AB4-53C9-4297-AA0E-ECD3255E3D28}"/>
          </ac:spMkLst>
        </pc:spChg>
        <pc:spChg chg="mod">
          <ac:chgData name="Fulvio Frati" userId="a71edd4f-9020-4f4d-9858-097c93ae548f" providerId="ADAL" clId="{DCB5A064-7AB3-4B60-9886-0DC820BA43BE}" dt="2023-12-01T14:50:43.469" v="2816" actId="20577"/>
          <ac:spMkLst>
            <pc:docMk/>
            <pc:sldMk cId="3346342121" sldId="264"/>
            <ac:spMk id="3" creationId="{9F423AAB-4600-4362-88F6-AB855DDEF022}"/>
          </ac:spMkLst>
        </pc:spChg>
      </pc:sldChg>
      <pc:sldChg chg="modSp add">
        <pc:chgData name="Fulvio Frati" userId="a71edd4f-9020-4f4d-9858-097c93ae548f" providerId="ADAL" clId="{DCB5A064-7AB3-4B60-9886-0DC820BA43BE}" dt="2023-12-01T14:18:24.346" v="2062" actId="207"/>
        <pc:sldMkLst>
          <pc:docMk/>
          <pc:sldMk cId="227186077" sldId="265"/>
        </pc:sldMkLst>
        <pc:spChg chg="mod">
          <ac:chgData name="Fulvio Frati" userId="a71edd4f-9020-4f4d-9858-097c93ae548f" providerId="ADAL" clId="{DCB5A064-7AB3-4B60-9886-0DC820BA43BE}" dt="2023-12-01T14:06:39.062" v="1883" actId="20577"/>
          <ac:spMkLst>
            <pc:docMk/>
            <pc:sldMk cId="227186077" sldId="265"/>
            <ac:spMk id="2" creationId="{BE166E29-A1A5-43F3-89A7-9B1CD51BB837}"/>
          </ac:spMkLst>
        </pc:spChg>
        <pc:spChg chg="mod">
          <ac:chgData name="Fulvio Frati" userId="a71edd4f-9020-4f4d-9858-097c93ae548f" providerId="ADAL" clId="{DCB5A064-7AB3-4B60-9886-0DC820BA43BE}" dt="2023-12-01T14:18:24.346" v="2062" actId="207"/>
          <ac:spMkLst>
            <pc:docMk/>
            <pc:sldMk cId="227186077" sldId="265"/>
            <ac:spMk id="3" creationId="{3907BCF8-882B-4CA6-86F7-1720F9F7A515}"/>
          </ac:spMkLst>
        </pc:spChg>
      </pc:sldChg>
      <pc:sldChg chg="modSp add">
        <pc:chgData name="Fulvio Frati" userId="a71edd4f-9020-4f4d-9858-097c93ae548f" providerId="ADAL" clId="{DCB5A064-7AB3-4B60-9886-0DC820BA43BE}" dt="2023-12-01T14:18:35.397" v="2064" actId="20577"/>
        <pc:sldMkLst>
          <pc:docMk/>
          <pc:sldMk cId="2899496971" sldId="266"/>
        </pc:sldMkLst>
        <pc:spChg chg="mod">
          <ac:chgData name="Fulvio Frati" userId="a71edd4f-9020-4f4d-9858-097c93ae548f" providerId="ADAL" clId="{DCB5A064-7AB3-4B60-9886-0DC820BA43BE}" dt="2023-12-01T14:07:27.961" v="1896" actId="20577"/>
          <ac:spMkLst>
            <pc:docMk/>
            <pc:sldMk cId="2899496971" sldId="266"/>
            <ac:spMk id="2" creationId="{CA3C572B-607E-468C-87EF-F25F5EEE78B5}"/>
          </ac:spMkLst>
        </pc:spChg>
        <pc:spChg chg="mod">
          <ac:chgData name="Fulvio Frati" userId="a71edd4f-9020-4f4d-9858-097c93ae548f" providerId="ADAL" clId="{DCB5A064-7AB3-4B60-9886-0DC820BA43BE}" dt="2023-12-01T14:18:35.397" v="2064" actId="20577"/>
          <ac:spMkLst>
            <pc:docMk/>
            <pc:sldMk cId="2899496971" sldId="266"/>
            <ac:spMk id="3" creationId="{C2794AA3-5E4A-4208-97AB-F08A8A3347D0}"/>
          </ac:spMkLst>
        </pc:spChg>
      </pc:sldChg>
      <pc:sldChg chg="modSp add">
        <pc:chgData name="Fulvio Frati" userId="a71edd4f-9020-4f4d-9858-097c93ae548f" providerId="ADAL" clId="{DCB5A064-7AB3-4B60-9886-0DC820BA43BE}" dt="2023-12-01T14:31:17.059" v="2438" actId="113"/>
        <pc:sldMkLst>
          <pc:docMk/>
          <pc:sldMk cId="3116725448" sldId="267"/>
        </pc:sldMkLst>
        <pc:spChg chg="mod">
          <ac:chgData name="Fulvio Frati" userId="a71edd4f-9020-4f4d-9858-097c93ae548f" providerId="ADAL" clId="{DCB5A064-7AB3-4B60-9886-0DC820BA43BE}" dt="2023-12-01T14:18:44.281" v="2067" actId="20577"/>
          <ac:spMkLst>
            <pc:docMk/>
            <pc:sldMk cId="3116725448" sldId="267"/>
            <ac:spMk id="2" creationId="{0A98D4B7-EEB9-4F44-A453-FC420EA4F6A4}"/>
          </ac:spMkLst>
        </pc:spChg>
        <pc:spChg chg="mod">
          <ac:chgData name="Fulvio Frati" userId="a71edd4f-9020-4f4d-9858-097c93ae548f" providerId="ADAL" clId="{DCB5A064-7AB3-4B60-9886-0DC820BA43BE}" dt="2023-12-01T14:31:17.059" v="2438" actId="113"/>
          <ac:spMkLst>
            <pc:docMk/>
            <pc:sldMk cId="3116725448" sldId="267"/>
            <ac:spMk id="3" creationId="{8657E660-8000-4ACE-BFBD-E20BDBF2E03E}"/>
          </ac:spMkLst>
        </pc:spChg>
      </pc:sldChg>
      <pc:sldChg chg="modSp add">
        <pc:chgData name="Fulvio Frati" userId="a71edd4f-9020-4f4d-9858-097c93ae548f" providerId="ADAL" clId="{DCB5A064-7AB3-4B60-9886-0DC820BA43BE}" dt="2023-12-01T14:32:27.799" v="2485" actId="20577"/>
        <pc:sldMkLst>
          <pc:docMk/>
          <pc:sldMk cId="3126901378" sldId="268"/>
        </pc:sldMkLst>
        <pc:spChg chg="mod">
          <ac:chgData name="Fulvio Frati" userId="a71edd4f-9020-4f4d-9858-097c93ae548f" providerId="ADAL" clId="{DCB5A064-7AB3-4B60-9886-0DC820BA43BE}" dt="2023-12-01T14:32:27.799" v="2485" actId="20577"/>
          <ac:spMkLst>
            <pc:docMk/>
            <pc:sldMk cId="3126901378" sldId="268"/>
            <ac:spMk id="2" creationId="{3A58774A-B5CD-4A07-90E3-E77BA86EEF14}"/>
          </ac:spMkLst>
        </pc:spChg>
        <pc:spChg chg="mod">
          <ac:chgData name="Fulvio Frati" userId="a71edd4f-9020-4f4d-9858-097c93ae548f" providerId="ADAL" clId="{DCB5A064-7AB3-4B60-9886-0DC820BA43BE}" dt="2023-12-01T14:32:03.727" v="2483" actId="20577"/>
          <ac:spMkLst>
            <pc:docMk/>
            <pc:sldMk cId="3126901378" sldId="268"/>
            <ac:spMk id="3" creationId="{523E189D-DBD7-4C8F-9862-6AAC0B96A346}"/>
          </ac:spMkLst>
        </pc:spChg>
      </pc:sldChg>
      <pc:sldChg chg="modSp add">
        <pc:chgData name="Fulvio Frati" userId="a71edd4f-9020-4f4d-9858-097c93ae548f" providerId="ADAL" clId="{DCB5A064-7AB3-4B60-9886-0DC820BA43BE}" dt="2023-12-01T14:49:16.221" v="2796" actId="113"/>
        <pc:sldMkLst>
          <pc:docMk/>
          <pc:sldMk cId="666362144" sldId="269"/>
        </pc:sldMkLst>
        <pc:spChg chg="mod">
          <ac:chgData name="Fulvio Frati" userId="a71edd4f-9020-4f4d-9858-097c93ae548f" providerId="ADAL" clId="{DCB5A064-7AB3-4B60-9886-0DC820BA43BE}" dt="2023-12-01T14:33:24.526" v="2503" actId="20577"/>
          <ac:spMkLst>
            <pc:docMk/>
            <pc:sldMk cId="666362144" sldId="269"/>
            <ac:spMk id="2" creationId="{DAFEF7FD-4F09-453F-B40C-C6D304A3D46A}"/>
          </ac:spMkLst>
        </pc:spChg>
        <pc:spChg chg="mod">
          <ac:chgData name="Fulvio Frati" userId="a71edd4f-9020-4f4d-9858-097c93ae548f" providerId="ADAL" clId="{DCB5A064-7AB3-4B60-9886-0DC820BA43BE}" dt="2023-12-01T14:49:16.221" v="2796" actId="113"/>
          <ac:spMkLst>
            <pc:docMk/>
            <pc:sldMk cId="666362144" sldId="269"/>
            <ac:spMk id="3" creationId="{D0591A08-982C-4872-867C-FFFA241B5020}"/>
          </ac:spMkLst>
        </pc:spChg>
      </pc:sldChg>
      <pc:sldChg chg="addSp delSp modSp add">
        <pc:chgData name="Fulvio Frati" userId="a71edd4f-9020-4f4d-9858-097c93ae548f" providerId="ADAL" clId="{DCB5A064-7AB3-4B60-9886-0DC820BA43BE}" dt="2023-12-04T09:49:44.672" v="2997" actId="20577"/>
        <pc:sldMkLst>
          <pc:docMk/>
          <pc:sldMk cId="3772603421" sldId="270"/>
        </pc:sldMkLst>
        <pc:spChg chg="mod">
          <ac:chgData name="Fulvio Frati" userId="a71edd4f-9020-4f4d-9858-097c93ae548f" providerId="ADAL" clId="{DCB5A064-7AB3-4B60-9886-0DC820BA43BE}" dt="2023-12-04T09:49:44.672" v="2997" actId="20577"/>
          <ac:spMkLst>
            <pc:docMk/>
            <pc:sldMk cId="3772603421" sldId="270"/>
            <ac:spMk id="2" creationId="{C055D659-0730-47BE-AB86-7B162831EFB4}"/>
          </ac:spMkLst>
        </pc:spChg>
        <pc:spChg chg="del">
          <ac:chgData name="Fulvio Frati" userId="a71edd4f-9020-4f4d-9858-097c93ae548f" providerId="ADAL" clId="{DCB5A064-7AB3-4B60-9886-0DC820BA43BE}" dt="2023-12-04T09:39:47.723" v="2901" actId="478"/>
          <ac:spMkLst>
            <pc:docMk/>
            <pc:sldMk cId="3772603421" sldId="270"/>
            <ac:spMk id="3" creationId="{C97382C1-86DC-4DDB-A7DE-2F31B9688728}"/>
          </ac:spMkLst>
        </pc:spChg>
        <pc:spChg chg="add del mod">
          <ac:chgData name="Fulvio Frati" userId="a71edd4f-9020-4f4d-9858-097c93ae548f" providerId="ADAL" clId="{DCB5A064-7AB3-4B60-9886-0DC820BA43BE}" dt="2023-12-04T09:40:36.727" v="2910" actId="767"/>
          <ac:spMkLst>
            <pc:docMk/>
            <pc:sldMk cId="3772603421" sldId="270"/>
            <ac:spMk id="8" creationId="{D6D62CFD-63DA-4665-9B3B-2ADB6DE36180}"/>
          </ac:spMkLst>
        </pc:spChg>
        <pc:spChg chg="add mod">
          <ac:chgData name="Fulvio Frati" userId="a71edd4f-9020-4f4d-9858-097c93ae548f" providerId="ADAL" clId="{DCB5A064-7AB3-4B60-9886-0DC820BA43BE}" dt="2023-12-04T09:41:51.851" v="2961" actId="2085"/>
          <ac:spMkLst>
            <pc:docMk/>
            <pc:sldMk cId="3772603421" sldId="270"/>
            <ac:spMk id="9" creationId="{C9FE2AFE-85C5-4F6F-99BF-5091AA41E257}"/>
          </ac:spMkLst>
        </pc:spChg>
        <pc:spChg chg="add mod">
          <ac:chgData name="Fulvio Frati" userId="a71edd4f-9020-4f4d-9858-097c93ae548f" providerId="ADAL" clId="{DCB5A064-7AB3-4B60-9886-0DC820BA43BE}" dt="2023-12-04T09:42:38.004" v="2964" actId="207"/>
          <ac:spMkLst>
            <pc:docMk/>
            <pc:sldMk cId="3772603421" sldId="270"/>
            <ac:spMk id="10" creationId="{13C7EAA0-952A-4667-AF09-4E6C03B198DC}"/>
          </ac:spMkLst>
        </pc:spChg>
        <pc:spChg chg="add mod">
          <ac:chgData name="Fulvio Frati" userId="a71edd4f-9020-4f4d-9858-097c93ae548f" providerId="ADAL" clId="{DCB5A064-7AB3-4B60-9886-0DC820BA43BE}" dt="2023-12-04T09:43:08.634" v="2973" actId="1076"/>
          <ac:spMkLst>
            <pc:docMk/>
            <pc:sldMk cId="3772603421" sldId="270"/>
            <ac:spMk id="11" creationId="{9907FB9A-732B-4A9F-B138-068F3D0ADE2F}"/>
          </ac:spMkLst>
        </pc:spChg>
        <pc:spChg chg="add mod">
          <ac:chgData name="Fulvio Frati" userId="a71edd4f-9020-4f4d-9858-097c93ae548f" providerId="ADAL" clId="{DCB5A064-7AB3-4B60-9886-0DC820BA43BE}" dt="2023-12-04T09:43:23.061" v="2981" actId="20577"/>
          <ac:spMkLst>
            <pc:docMk/>
            <pc:sldMk cId="3772603421" sldId="270"/>
            <ac:spMk id="12" creationId="{5046423D-4716-448F-A4A6-3EBF7782F5E6}"/>
          </ac:spMkLst>
        </pc:spChg>
        <pc:graphicFrameChg chg="add del">
          <ac:chgData name="Fulvio Frati" userId="a71edd4f-9020-4f4d-9858-097c93ae548f" providerId="ADAL" clId="{DCB5A064-7AB3-4B60-9886-0DC820BA43BE}" dt="2023-12-04T09:39:52.717" v="2905"/>
          <ac:graphicFrameMkLst>
            <pc:docMk/>
            <pc:sldMk cId="3772603421" sldId="270"/>
            <ac:graphicFrameMk id="6" creationId="{77ED248F-9C83-44B3-9D04-1ADA9FAEA457}"/>
          </ac:graphicFrameMkLst>
        </pc:graphicFrameChg>
        <pc:graphicFrameChg chg="add mod modGraphic">
          <ac:chgData name="Fulvio Frati" userId="a71edd4f-9020-4f4d-9858-097c93ae548f" providerId="ADAL" clId="{DCB5A064-7AB3-4B60-9886-0DC820BA43BE}" dt="2023-12-04T09:42:20.862" v="2962"/>
          <ac:graphicFrameMkLst>
            <pc:docMk/>
            <pc:sldMk cId="3772603421" sldId="270"/>
            <ac:graphicFrameMk id="7" creationId="{26C10864-49A8-4973-BF9A-2A2889E9C8A0}"/>
          </ac:graphicFrameMkLst>
        </pc:graphicFrameChg>
      </pc:sldChg>
    </pc:docChg>
  </pc:docChgLst>
  <pc:docChgLst>
    <pc:chgData name="Fulvio Frati" userId="a71edd4f-9020-4f4d-9858-097c93ae548f" providerId="ADAL" clId="{947136CF-F210-40D7-9363-585F590CB4DC}"/>
    <pc:docChg chg="modSld">
      <pc:chgData name="Fulvio Frati" userId="a71edd4f-9020-4f4d-9858-097c93ae548f" providerId="ADAL" clId="{947136CF-F210-40D7-9363-585F590CB4DC}" dt="2023-10-16T12:14:12.773" v="127" actId="20577"/>
      <pc:docMkLst>
        <pc:docMk/>
      </pc:docMkLst>
      <pc:sldChg chg="modSp">
        <pc:chgData name="Fulvio Frati" userId="a71edd4f-9020-4f4d-9858-097c93ae548f" providerId="ADAL" clId="{947136CF-F210-40D7-9363-585F590CB4DC}" dt="2023-10-10T08:10:41.354" v="75" actId="20577"/>
        <pc:sldMkLst>
          <pc:docMk/>
          <pc:sldMk cId="2144646824" sldId="260"/>
        </pc:sldMkLst>
        <pc:spChg chg="mod">
          <ac:chgData name="Fulvio Frati" userId="a71edd4f-9020-4f4d-9858-097c93ae548f" providerId="ADAL" clId="{947136CF-F210-40D7-9363-585F590CB4DC}" dt="2023-10-10T08:10:41.354" v="75" actId="20577"/>
          <ac:spMkLst>
            <pc:docMk/>
            <pc:sldMk cId="2144646824" sldId="260"/>
            <ac:spMk id="3" creationId="{D98A22F7-9C76-4872-B37A-009F28E9DBE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C799F2-5E48-4BD7-A13D-BDC329F393E3}" type="datetime1">
              <a:rPr lang="it-IT" smtClean="0"/>
              <a:t>04/12/2023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2C236B-E527-44C2-9BE2-32E247591A11}" type="datetime1">
              <a:rPr lang="it-IT" smtClean="0"/>
              <a:t>04/12/2023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22492-6932-4D67-9BD1-E26E7B413AE5}" type="datetime1">
              <a:rPr lang="it-IT" smtClean="0"/>
              <a:t>04/12/2023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65083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1530626"/>
            <a:ext cx="11029615" cy="4444724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1B93F3-26BF-42A5-905D-C460568739B7}" type="datetime1">
              <a:rPr lang="it-IT" smtClean="0"/>
              <a:t>04/12/2023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pic>
        <p:nvPicPr>
          <p:cNvPr id="4" name="Picture 2" descr="RISE">
            <a:extLst>
              <a:ext uri="{FF2B5EF4-FFF2-40B4-BE49-F238E27FC236}">
                <a16:creationId xmlns:a16="http://schemas.microsoft.com/office/drawing/2014/main" id="{4E31D6FC-314E-4E00-8655-9D52BFB7802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9C60C-D748-41F4-BD05-2A178A420C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192" y="1569191"/>
            <a:ext cx="11029616" cy="1023652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1F21AC"/>
                </a:solidFill>
              </a:defRPr>
            </a:lvl1pPr>
          </a:lstStyle>
          <a:p>
            <a:r>
              <a:rPr lang="it-IT" dirty="0"/>
              <a:t>Thank </a:t>
            </a:r>
            <a:r>
              <a:rPr lang="it-IT" dirty="0" err="1"/>
              <a:t>You</a:t>
            </a:r>
            <a:endParaRPr lang="it-IT" dirty="0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B337DF62-E1BB-41D5-98E3-90214277A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3218464"/>
            <a:ext cx="2269217" cy="900000"/>
          </a:xfrm>
          <a:prstGeom prst="rect">
            <a:avLst/>
          </a:prstGeom>
        </p:spPr>
      </p:pic>
      <p:pic>
        <p:nvPicPr>
          <p:cNvPr id="2050" name="Picture 2" descr="SPHYNX Technology Solutions -">
            <a:extLst>
              <a:ext uri="{FF2B5EF4-FFF2-40B4-BE49-F238E27FC236}">
                <a16:creationId xmlns:a16="http://schemas.microsoft.com/office/drawing/2014/main" id="{BC994A0A-5D36-4C96-BAD9-0D75FBB666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81" y="3166669"/>
            <a:ext cx="1989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yprus University of Technology - Wikipedia">
            <a:extLst>
              <a:ext uri="{FF2B5EF4-FFF2-40B4-BE49-F238E27FC236}">
                <a16:creationId xmlns:a16="http://schemas.microsoft.com/office/drawing/2014/main" id="{6C53235C-5E15-4283-98DA-E3D01BC4EA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823" y="3057352"/>
            <a:ext cx="2241245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ΠΑΓΝΗ">
            <a:extLst>
              <a:ext uri="{FF2B5EF4-FFF2-40B4-BE49-F238E27FC236}">
                <a16:creationId xmlns:a16="http://schemas.microsoft.com/office/drawing/2014/main" id="{19731BE5-5083-4044-8070-B4801F9DFA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358" y="4582974"/>
            <a:ext cx="1016883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University of Patras |">
            <a:extLst>
              <a:ext uri="{FF2B5EF4-FFF2-40B4-BE49-F238E27FC236}">
                <a16:creationId xmlns:a16="http://schemas.microsoft.com/office/drawing/2014/main" id="{B76FCE33-4C90-464A-918C-0B9000A1B8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181" y="4582974"/>
            <a:ext cx="225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ISE">
            <a:extLst>
              <a:ext uri="{FF2B5EF4-FFF2-40B4-BE49-F238E27FC236}">
                <a16:creationId xmlns:a16="http://schemas.microsoft.com/office/drawing/2014/main" id="{5EC4E17A-6D83-4088-B786-E2762874283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AC992493-E220-46F4-9E20-F11BAB85EE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445" y="4582974"/>
            <a:ext cx="18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6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540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1434518"/>
            <a:ext cx="11029616" cy="45535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en-GB" noProof="0"/>
              <a:t>Fare clic per modificare gli stili del testo dello schema</a:t>
            </a:r>
          </a:p>
          <a:p>
            <a:pPr lvl="1" rtl="0"/>
            <a:r>
              <a:rPr lang="en-GB" noProof="0"/>
              <a:t>Secondo livello</a:t>
            </a:r>
          </a:p>
          <a:p>
            <a:pPr lvl="2" rtl="0"/>
            <a:r>
              <a:rPr lang="en-GB" noProof="0"/>
              <a:t>Terzo livello</a:t>
            </a:r>
          </a:p>
          <a:p>
            <a:pPr lvl="3" rtl="0"/>
            <a:r>
              <a:rPr lang="en-GB" noProof="0"/>
              <a:t>Quarto livello</a:t>
            </a:r>
          </a:p>
          <a:p>
            <a:pPr lvl="4" rtl="0"/>
            <a:r>
              <a:rPr lang="en-GB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7A0AE42-E0AE-4661-BC03-0121FB87DF66}" type="datetime1">
              <a:rPr lang="it-IT" smtClean="0"/>
              <a:t>04/12/2023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15360" y="6423914"/>
            <a:ext cx="5183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191D779-B914-4895-AF3E-35351B8E74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4" y="6246237"/>
            <a:ext cx="1790122" cy="56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tango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1" y="2576589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en-GB" dirty="0"/>
              <a:t>Amendment Confirmation</a:t>
            </a:r>
            <a:br>
              <a:rPr lang="en-GB" dirty="0"/>
            </a:br>
            <a:r>
              <a:rPr lang="en-GB" sz="2400" i="1" dirty="0"/>
              <a:t>General meeting– December 5</a:t>
            </a:r>
            <a:r>
              <a:rPr lang="en-GB" sz="2400" i="1" baseline="30000" dirty="0"/>
              <a:t>th</a:t>
            </a:r>
            <a:r>
              <a:rPr lang="en-GB" sz="2400" i="1" dirty="0"/>
              <a:t>, 2023</a:t>
            </a:r>
            <a:endParaRPr lang="en-GB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34" y="444260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Milano (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umil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D26DB67-9E78-457F-A1BC-B6212620F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32" y="5445832"/>
            <a:ext cx="4077523" cy="1291130"/>
          </a:xfrm>
          <a:prstGeom prst="rect">
            <a:avLst/>
          </a:prstGeom>
        </p:spPr>
      </p:pic>
      <p:pic>
        <p:nvPicPr>
          <p:cNvPr id="1026" name="Picture 2" descr="RISE">
            <a:extLst>
              <a:ext uri="{FF2B5EF4-FFF2-40B4-BE49-F238E27FC236}">
                <a16:creationId xmlns:a16="http://schemas.microsoft.com/office/drawing/2014/main" id="{0E6B2EA4-C580-4901-A000-552F988C0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740921" y="716587"/>
            <a:ext cx="3142449" cy="462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ort | Supporting fair play and cooperation in sport">
            <a:extLst>
              <a:ext uri="{FF2B5EF4-FFF2-40B4-BE49-F238E27FC236}">
                <a16:creationId xmlns:a16="http://schemas.microsoft.com/office/drawing/2014/main" id="{5E5A623F-8E45-46FE-8DE6-5663CFA56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391" y="5926880"/>
            <a:ext cx="2847431" cy="70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8D4B7-EEB9-4F44-A453-FC420EA4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reshuffling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7E660-8000-4ACE-BFBD-E20BDBF2E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Trinomial</a:t>
            </a:r>
            <a:r>
              <a:rPr lang="it-IT" dirty="0"/>
              <a:t> will take responsibility of WP5 «Platform Integration, Pilots, and Validation» </a:t>
            </a:r>
          </a:p>
          <a:p>
            <a:endParaRPr lang="it-IT" dirty="0"/>
          </a:p>
          <a:p>
            <a:r>
              <a:rPr lang="it-IT" b="1" dirty="0"/>
              <a:t>Extended to M72</a:t>
            </a:r>
          </a:p>
          <a:p>
            <a:endParaRPr lang="it-IT" b="1" dirty="0"/>
          </a:p>
          <a:p>
            <a:r>
              <a:rPr lang="it-IT" dirty="0"/>
              <a:t>D5.1</a:t>
            </a:r>
            <a:r>
              <a:rPr lang="it-IT" b="1" dirty="0"/>
              <a:t> </a:t>
            </a:r>
            <a:r>
              <a:rPr lang="en-US" dirty="0"/>
              <a:t>Initial Prototype of integrated AERAS platform </a:t>
            </a:r>
            <a:r>
              <a:rPr lang="en-US" b="1" dirty="0"/>
              <a:t>extended to M56 </a:t>
            </a:r>
            <a:r>
              <a:rPr lang="en-US" dirty="0"/>
              <a:t>– Leader </a:t>
            </a:r>
            <a:r>
              <a:rPr lang="en-US" b="1" dirty="0">
                <a:solidFill>
                  <a:srgbClr val="FF0000"/>
                </a:solidFill>
              </a:rPr>
              <a:t>TRI</a:t>
            </a:r>
          </a:p>
          <a:p>
            <a:r>
              <a:rPr lang="en-US" dirty="0"/>
              <a:t>D5.2 AERAS Evaluation Framework and Pilot Set Up Guidelines </a:t>
            </a:r>
            <a:r>
              <a:rPr lang="en-US" b="1" dirty="0"/>
              <a:t>extended to M56 </a:t>
            </a:r>
            <a:r>
              <a:rPr lang="en-US" dirty="0"/>
              <a:t>– Leader </a:t>
            </a:r>
            <a:r>
              <a:rPr lang="en-US" b="1" dirty="0">
                <a:solidFill>
                  <a:srgbClr val="FF0000"/>
                </a:solidFill>
              </a:rPr>
              <a:t>UMIL</a:t>
            </a:r>
          </a:p>
          <a:p>
            <a:r>
              <a:rPr lang="en-US" dirty="0"/>
              <a:t>D5.3 </a:t>
            </a:r>
            <a:r>
              <a:rPr lang="it-IT" dirty="0"/>
              <a:t>AERAS initial prototype pilot validation report </a:t>
            </a:r>
            <a:r>
              <a:rPr lang="it-IT" b="1" dirty="0"/>
              <a:t>extended to M60 </a:t>
            </a:r>
            <a:r>
              <a:rPr lang="it-IT" dirty="0"/>
              <a:t>– Leader UPAT</a:t>
            </a:r>
          </a:p>
          <a:p>
            <a:r>
              <a:rPr lang="it-IT" dirty="0"/>
              <a:t>D5.4 </a:t>
            </a:r>
            <a:r>
              <a:rPr lang="en-US" dirty="0"/>
              <a:t>Final Prototype of integrated AERAS platform </a:t>
            </a:r>
            <a:r>
              <a:rPr lang="en-US" b="1" dirty="0"/>
              <a:t>extended to M68 </a:t>
            </a:r>
            <a:r>
              <a:rPr lang="en-US" dirty="0"/>
              <a:t>– Leader </a:t>
            </a:r>
            <a:r>
              <a:rPr lang="en-US" b="1" dirty="0">
                <a:solidFill>
                  <a:srgbClr val="FF0000"/>
                </a:solidFill>
              </a:rPr>
              <a:t>TRI</a:t>
            </a:r>
          </a:p>
          <a:p>
            <a:r>
              <a:rPr lang="it-IT" dirty="0"/>
              <a:t>D5.5 AERAS final prototype pilot validation report </a:t>
            </a:r>
            <a:r>
              <a:rPr lang="it-IT" b="1" dirty="0"/>
              <a:t>extended to M68 </a:t>
            </a:r>
            <a:r>
              <a:rPr lang="it-IT" dirty="0"/>
              <a:t>– Leader PAGNI</a:t>
            </a:r>
          </a:p>
          <a:p>
            <a:r>
              <a:rPr lang="it-IT" dirty="0"/>
              <a:t>D6.6 Final AERAS evaluation report </a:t>
            </a:r>
            <a:r>
              <a:rPr lang="it-IT" b="1" dirty="0"/>
              <a:t>extended to M72 </a:t>
            </a:r>
            <a:r>
              <a:rPr lang="it-IT" dirty="0"/>
              <a:t>– Leader UMIL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040F0-6982-4094-AC45-0DCAC12A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31C75-9C5E-433E-9C07-5A6A1BBA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72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8774A-B5CD-4A07-90E3-E77BA86E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WP6 reshuffling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E189D-DBD7-4C8F-9862-6AAC0B96A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WP6 «Communication, Dissemination, Impact Creation» leader AEGIS</a:t>
            </a:r>
          </a:p>
          <a:p>
            <a:endParaRPr lang="it-IT" dirty="0"/>
          </a:p>
          <a:p>
            <a:r>
              <a:rPr lang="it-IT" dirty="0"/>
              <a:t>Extended to M72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AF0EC-0A80-48DA-8835-73FF1BC7A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558AF-634A-431F-AC20-4AACBF43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901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F7FD-4F09-453F-B40C-C6D304A3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Milestones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91A08-982C-4872-867C-FFFA241B5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M1 and M2 achieved</a:t>
            </a:r>
          </a:p>
          <a:p>
            <a:endParaRPr lang="it-IT" dirty="0"/>
          </a:p>
          <a:p>
            <a:r>
              <a:rPr lang="it-IT" dirty="0"/>
              <a:t>M3 CRSA Language Definition – D3.1 </a:t>
            </a:r>
            <a:r>
              <a:rPr lang="it-IT" b="1" dirty="0"/>
              <a:t>extended to M52</a:t>
            </a:r>
          </a:p>
          <a:p>
            <a:endParaRPr lang="it-IT" dirty="0"/>
          </a:p>
          <a:p>
            <a:r>
              <a:rPr lang="it-IT" dirty="0"/>
              <a:t>M4 </a:t>
            </a:r>
            <a:r>
              <a:rPr lang="en-US" dirty="0"/>
              <a:t>AERAS Models &amp; Components Release – V1 – D3.2/D4.1/D4.2 </a:t>
            </a:r>
            <a:r>
              <a:rPr lang="en-US" b="1" dirty="0"/>
              <a:t>extended to M52</a:t>
            </a:r>
          </a:p>
          <a:p>
            <a:endParaRPr lang="en-US" dirty="0"/>
          </a:p>
          <a:p>
            <a:r>
              <a:rPr lang="en-US" dirty="0"/>
              <a:t>M5 AERAS Prototype Integration and Pilot validation – D5.1/D5.2/D5.3 </a:t>
            </a:r>
            <a:r>
              <a:rPr lang="en-US" b="1" dirty="0"/>
              <a:t>extended to M60</a:t>
            </a:r>
          </a:p>
          <a:p>
            <a:endParaRPr lang="en-US" dirty="0"/>
          </a:p>
          <a:p>
            <a:r>
              <a:rPr lang="en-US" dirty="0"/>
              <a:t>M6 AERAS Models &amp; Components Release – V2 – D3.3/D4.3/D4.4 </a:t>
            </a:r>
            <a:r>
              <a:rPr lang="en-US" b="1" dirty="0"/>
              <a:t>extended to  M66</a:t>
            </a:r>
          </a:p>
          <a:p>
            <a:endParaRPr lang="en-US" dirty="0"/>
          </a:p>
          <a:p>
            <a:r>
              <a:rPr lang="en-US" dirty="0"/>
              <a:t>M7 Final AERAS Platform Pilot validation – D5.4/D5.5 </a:t>
            </a:r>
            <a:r>
              <a:rPr lang="en-US" b="1" dirty="0"/>
              <a:t>extended to M72</a:t>
            </a:r>
            <a:endParaRPr lang="it-IT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FD03B-8B08-4C86-B2CE-04C76F2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 dirty="0"/>
              <a:t>GM - 05 December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3C192-9A50-455D-A521-E0B33547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6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A6AF7-FDAB-486D-9BA1-C2742566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A22F7-9C76-4872-B37A-009F28E9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120">
              <a:lnSpc>
                <a:spcPct val="114000"/>
              </a:lnSpc>
              <a:spcAft>
                <a:spcPts val="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3095B4"/>
              </a:buClr>
              <a:buNone/>
              <a:tabLst>
                <a:tab pos="269875" algn="l"/>
              </a:tabLst>
            </a:pP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EA9B58-FEFC-48CE-A3F7-12D5DAD6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433160-88C7-4C5E-9552-5A7AD4F3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EB2610C-A36B-4295-8A68-FDA765E487EE}"/>
              </a:ext>
            </a:extLst>
          </p:cNvPr>
          <p:cNvSpPr txBox="1">
            <a:spLocks/>
          </p:cNvSpPr>
          <p:nvPr/>
        </p:nvSpPr>
        <p:spPr>
          <a:xfrm>
            <a:off x="733592" y="1683026"/>
            <a:ext cx="11029615" cy="44447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Project extension</a:t>
            </a:r>
          </a:p>
          <a:p>
            <a:endParaRPr lang="it-IT" dirty="0"/>
          </a:p>
          <a:p>
            <a:r>
              <a:rPr lang="it-IT" dirty="0"/>
              <a:t>Secondments reshuffling</a:t>
            </a:r>
          </a:p>
          <a:p>
            <a:endParaRPr lang="it-IT" dirty="0"/>
          </a:p>
          <a:p>
            <a:r>
              <a:rPr lang="it-IT" dirty="0"/>
              <a:t>WPs reshuffling</a:t>
            </a:r>
          </a:p>
          <a:p>
            <a:endParaRPr lang="it-IT" dirty="0"/>
          </a:p>
          <a:p>
            <a:r>
              <a:rPr lang="it-IT" dirty="0"/>
              <a:t>Milestones Update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Font typeface="Wingdings 2" panose="05020102010507070707" pitchFamily="18" charset="2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464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15650-6FB4-41B9-BDE1-F09F14CBE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Project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A3428-24F9-42DD-BF5B-59C3E57DE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 granted us a 6-month extension</a:t>
            </a:r>
          </a:p>
          <a:p>
            <a:endParaRPr lang="it-IT" dirty="0"/>
          </a:p>
          <a:p>
            <a:r>
              <a:rPr lang="it-IT" dirty="0"/>
              <a:t>New end date: </a:t>
            </a:r>
            <a:r>
              <a:rPr lang="it-IT" b="1" dirty="0"/>
              <a:t>M72 – 30 November 2025</a:t>
            </a:r>
          </a:p>
          <a:p>
            <a:endParaRPr lang="it-IT" dirty="0"/>
          </a:p>
          <a:p>
            <a:r>
              <a:rPr lang="it-IT" dirty="0"/>
              <a:t>We are now at </a:t>
            </a:r>
            <a:r>
              <a:rPr lang="it-IT" b="1" dirty="0"/>
              <a:t>M49</a:t>
            </a:r>
          </a:p>
          <a:p>
            <a:endParaRPr lang="it-IT" dirty="0"/>
          </a:p>
          <a:p>
            <a:r>
              <a:rPr lang="it-IT" dirty="0"/>
              <a:t>All the remaining secondments, WPs and deliverables will be updated accordingly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E13E3A-A38A-4AF8-96FD-E89E62A2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45CBB-AAF9-4CE7-8CD0-813A4C3B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7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CAF7F-ED45-4871-8121-8EFD0AF4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Secondments reshuffling: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4CBAA-34B0-49E9-90B2-A9040331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0626"/>
            <a:ext cx="4742245" cy="4625218"/>
          </a:xfrm>
        </p:spPr>
        <p:txBody>
          <a:bodyPr>
            <a:normAutofit/>
          </a:bodyPr>
          <a:lstStyle/>
          <a:p>
            <a:r>
              <a:rPr lang="it-IT" dirty="0"/>
              <a:t>3 partners will complete the expected secondments</a:t>
            </a:r>
          </a:p>
          <a:p>
            <a:pPr lvl="1"/>
            <a:r>
              <a:rPr lang="it-IT" dirty="0"/>
              <a:t>CUT</a:t>
            </a:r>
          </a:p>
          <a:p>
            <a:pPr lvl="1"/>
            <a:r>
              <a:rPr lang="it-IT" dirty="0"/>
              <a:t>AEGIS</a:t>
            </a:r>
          </a:p>
          <a:p>
            <a:pPr lvl="1"/>
            <a:r>
              <a:rPr lang="it-IT" dirty="0"/>
              <a:t>UPAT</a:t>
            </a:r>
          </a:p>
          <a:p>
            <a:endParaRPr lang="it-IT" dirty="0"/>
          </a:p>
          <a:p>
            <a:r>
              <a:rPr lang="it-IT" dirty="0"/>
              <a:t>3 partners with partial commitment</a:t>
            </a:r>
          </a:p>
          <a:p>
            <a:pPr lvl="1"/>
            <a:r>
              <a:rPr lang="it-IT" dirty="0"/>
              <a:t>UMIL</a:t>
            </a:r>
          </a:p>
          <a:p>
            <a:pPr lvl="1"/>
            <a:r>
              <a:rPr lang="it-IT" dirty="0"/>
              <a:t>STS-CY</a:t>
            </a:r>
          </a:p>
          <a:p>
            <a:pPr lvl="1"/>
            <a:r>
              <a:rPr lang="it-IT" dirty="0"/>
              <a:t>PAGNI</a:t>
            </a:r>
          </a:p>
          <a:p>
            <a:pPr lvl="1"/>
            <a:endParaRPr lang="it-IT" dirty="0"/>
          </a:p>
          <a:p>
            <a:r>
              <a:rPr lang="it-IT" dirty="0"/>
              <a:t>1 partner with no secondment</a:t>
            </a:r>
          </a:p>
          <a:p>
            <a:pPr lvl="1"/>
            <a:r>
              <a:rPr lang="it-IT" dirty="0"/>
              <a:t>TSI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252B73-4D89-4A01-BFB4-D8EFDC52A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B408D-22FA-411E-B40E-FC28F2DC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A3BA77-923E-4C79-94EC-6EAB9BB60B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983095"/>
              </p:ext>
            </p:extLst>
          </p:nvPr>
        </p:nvGraphicFramePr>
        <p:xfrm>
          <a:off x="5691188" y="1878013"/>
          <a:ext cx="5983287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4619528" imgH="1724019" progId="Excel.Sheet.12">
                  <p:embed/>
                </p:oleObj>
              </mc:Choice>
              <mc:Fallback>
                <p:oleObj name="Worksheet" r:id="rId3" imgW="4619528" imgH="1724019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9A3BA77-923E-4C79-94EC-6EAB9BB60B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91188" y="1878013"/>
                        <a:ext cx="5983287" cy="223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04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0108-CB23-4840-84B8-1737BB8CD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Secondments reshuffling: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655E0-03B8-46F6-ADBE-6A49459CA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0625"/>
            <a:ext cx="6326602" cy="4743425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Inclusion in the Consortium of two new partners</a:t>
            </a:r>
          </a:p>
          <a:p>
            <a:pPr lvl="1"/>
            <a:r>
              <a:rPr lang="it-IT" dirty="0"/>
              <a:t>Ethical AI (Cyprus) - Academic – 5 secondments (60 PM)</a:t>
            </a:r>
          </a:p>
          <a:p>
            <a:pPr lvl="1"/>
            <a:r>
              <a:rPr lang="it-IT" dirty="0"/>
              <a:t>Trinomial (Cyprus) – Non-academic – 5 secondments (60 PM)</a:t>
            </a:r>
          </a:p>
          <a:p>
            <a:pPr lvl="1"/>
            <a:endParaRPr lang="it-IT" dirty="0"/>
          </a:p>
          <a:p>
            <a:r>
              <a:rPr lang="it-IT" dirty="0"/>
              <a:t>CUT will committ 12 an additional secondment (12 PM)</a:t>
            </a:r>
          </a:p>
          <a:p>
            <a:endParaRPr lang="it-IT" dirty="0"/>
          </a:p>
          <a:p>
            <a:r>
              <a:rPr lang="it-IT" dirty="0"/>
              <a:t>Exchange of PMs</a:t>
            </a:r>
          </a:p>
          <a:p>
            <a:pPr lvl="1"/>
            <a:r>
              <a:rPr lang="it-IT" dirty="0"/>
              <a:t>12 PM from UMIL to CUT</a:t>
            </a:r>
          </a:p>
          <a:p>
            <a:pPr lvl="1"/>
            <a:r>
              <a:rPr lang="it-IT" dirty="0"/>
              <a:t>12 PM from UMIL to Ethical AI</a:t>
            </a:r>
          </a:p>
          <a:p>
            <a:pPr lvl="1"/>
            <a:r>
              <a:rPr lang="it-IT" dirty="0"/>
              <a:t>48 PM from TSI to Ethical AI</a:t>
            </a:r>
          </a:p>
          <a:p>
            <a:pPr lvl="1"/>
            <a:r>
              <a:rPr lang="it-IT" dirty="0"/>
              <a:t>12 PM from PAGNI to Trinomial</a:t>
            </a:r>
          </a:p>
          <a:p>
            <a:pPr lvl="1"/>
            <a:r>
              <a:rPr lang="it-IT" dirty="0"/>
              <a:t>48 PM from STS-CY to Trinomial</a:t>
            </a:r>
          </a:p>
          <a:p>
            <a:pPr lvl="1"/>
            <a:endParaRPr lang="it-IT" dirty="0"/>
          </a:p>
          <a:p>
            <a:r>
              <a:rPr lang="it-IT" dirty="0"/>
              <a:t>TSI will leave the Consortium</a:t>
            </a:r>
          </a:p>
          <a:p>
            <a:pPr marL="324000" lvl="1" indent="0">
              <a:buNone/>
            </a:pPr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DBE6C-CF09-4FF0-A8BA-0E4E71B3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5E75A-CB3A-41EE-9253-8621DED4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C5E89BD-69D5-4333-9A40-1EC758A0E8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048974"/>
              </p:ext>
            </p:extLst>
          </p:nvPr>
        </p:nvGraphicFramePr>
        <p:xfrm>
          <a:off x="6889687" y="2659324"/>
          <a:ext cx="391795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3" imgW="3848057" imgH="2486082" progId="Excel.Sheet.12">
                  <p:embed/>
                </p:oleObj>
              </mc:Choice>
              <mc:Fallback>
                <p:oleObj name="Worksheet" r:id="rId3" imgW="3848057" imgH="2486082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5E89BD-69D5-4333-9A40-1EC758A0E8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9687" y="2659324"/>
                        <a:ext cx="3917950" cy="248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562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5D659-0730-47BE-AB86-7B162831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Secondments reshuffling: UPDATED BUDGET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E824D-AA84-426E-9E0C-1749C835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1EA96-7FAF-4DD5-AF63-40914BFB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C10864-49A8-4973-BF9A-2A2889E9C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345547"/>
              </p:ext>
            </p:extLst>
          </p:nvPr>
        </p:nvGraphicFramePr>
        <p:xfrm>
          <a:off x="2220685" y="1800225"/>
          <a:ext cx="8961119" cy="3257550"/>
        </p:xfrm>
        <a:graphic>
          <a:graphicData uri="http://schemas.openxmlformats.org/drawingml/2006/table">
            <a:tbl>
              <a:tblPr/>
              <a:tblGrid>
                <a:gridCol w="830489">
                  <a:extLst>
                    <a:ext uri="{9D8B030D-6E8A-4147-A177-3AD203B41FA5}">
                      <a16:colId xmlns:a16="http://schemas.microsoft.com/office/drawing/2014/main" val="2010410682"/>
                    </a:ext>
                  </a:extLst>
                </a:gridCol>
                <a:gridCol w="711847">
                  <a:extLst>
                    <a:ext uri="{9D8B030D-6E8A-4147-A177-3AD203B41FA5}">
                      <a16:colId xmlns:a16="http://schemas.microsoft.com/office/drawing/2014/main" val="1490184645"/>
                    </a:ext>
                  </a:extLst>
                </a:gridCol>
                <a:gridCol w="904639">
                  <a:extLst>
                    <a:ext uri="{9D8B030D-6E8A-4147-A177-3AD203B41FA5}">
                      <a16:colId xmlns:a16="http://schemas.microsoft.com/office/drawing/2014/main" val="2844386330"/>
                    </a:ext>
                  </a:extLst>
                </a:gridCol>
                <a:gridCol w="900932">
                  <a:extLst>
                    <a:ext uri="{9D8B030D-6E8A-4147-A177-3AD203B41FA5}">
                      <a16:colId xmlns:a16="http://schemas.microsoft.com/office/drawing/2014/main" val="344108363"/>
                    </a:ext>
                  </a:extLst>
                </a:gridCol>
                <a:gridCol w="904639">
                  <a:extLst>
                    <a:ext uri="{9D8B030D-6E8A-4147-A177-3AD203B41FA5}">
                      <a16:colId xmlns:a16="http://schemas.microsoft.com/office/drawing/2014/main" val="153978743"/>
                    </a:ext>
                  </a:extLst>
                </a:gridCol>
                <a:gridCol w="900932">
                  <a:extLst>
                    <a:ext uri="{9D8B030D-6E8A-4147-A177-3AD203B41FA5}">
                      <a16:colId xmlns:a16="http://schemas.microsoft.com/office/drawing/2014/main" val="1644768417"/>
                    </a:ext>
                  </a:extLst>
                </a:gridCol>
                <a:gridCol w="904639">
                  <a:extLst>
                    <a:ext uri="{9D8B030D-6E8A-4147-A177-3AD203B41FA5}">
                      <a16:colId xmlns:a16="http://schemas.microsoft.com/office/drawing/2014/main" val="1026710776"/>
                    </a:ext>
                  </a:extLst>
                </a:gridCol>
                <a:gridCol w="900932">
                  <a:extLst>
                    <a:ext uri="{9D8B030D-6E8A-4147-A177-3AD203B41FA5}">
                      <a16:colId xmlns:a16="http://schemas.microsoft.com/office/drawing/2014/main" val="1162789593"/>
                    </a:ext>
                  </a:extLst>
                </a:gridCol>
                <a:gridCol w="1038110">
                  <a:extLst>
                    <a:ext uri="{9D8B030D-6E8A-4147-A177-3AD203B41FA5}">
                      <a16:colId xmlns:a16="http://schemas.microsoft.com/office/drawing/2014/main" val="3712638566"/>
                    </a:ext>
                  </a:extLst>
                </a:gridCol>
                <a:gridCol w="963960">
                  <a:extLst>
                    <a:ext uri="{9D8B030D-6E8A-4147-A177-3AD203B41FA5}">
                      <a16:colId xmlns:a16="http://schemas.microsoft.com/office/drawing/2014/main" val="3569271757"/>
                    </a:ext>
                  </a:extLst>
                </a:gridCol>
              </a:tblGrid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587596"/>
                  </a:ext>
                </a:extLst>
              </a:tr>
              <a:tr h="762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SECONDMENT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COSTS FOR SECONDED STAFF MEMBERS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RESEARCH, TRAINING AND NETWORKING COSTS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 AND INDIRECT COSTS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65024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PER 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PER 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PER 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100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-110.400,00 €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19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-220.800,00 €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9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502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STS-CY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-220.800,00 €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481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AEGIS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1146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-55.200,00 €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08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733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276.000,00 €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8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276.000,00 €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276.000,00 €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369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655.200,00 €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561.600,00 €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218.400,00 €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1.435.200,00 €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6334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9FE2AFE-85C5-4F6F-99BF-5091AA41E257}"/>
              </a:ext>
            </a:extLst>
          </p:cNvPr>
          <p:cNvSpPr/>
          <p:nvPr/>
        </p:nvSpPr>
        <p:spPr>
          <a:xfrm>
            <a:off x="3082834" y="5390606"/>
            <a:ext cx="2246812" cy="2786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TO BE RETURNED TO UMIL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C7EAA0-952A-4667-AF09-4E6C03B198DC}"/>
              </a:ext>
            </a:extLst>
          </p:cNvPr>
          <p:cNvSpPr/>
          <p:nvPr/>
        </p:nvSpPr>
        <p:spPr>
          <a:xfrm>
            <a:off x="3082834" y="5799346"/>
            <a:ext cx="2246812" cy="278674"/>
          </a:xfrm>
          <a:prstGeom prst="rect">
            <a:avLst/>
          </a:prstGeom>
          <a:solidFill>
            <a:srgbClr val="54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TO BE SENT BY UMIL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07FB9A-732B-4A9F-B138-068F3D0ADE2F}"/>
              </a:ext>
            </a:extLst>
          </p:cNvPr>
          <p:cNvSpPr txBox="1"/>
          <p:nvPr/>
        </p:nvSpPr>
        <p:spPr>
          <a:xfrm>
            <a:off x="2094271" y="5754017"/>
            <a:ext cx="875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Then,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46423D-4716-448F-A4A6-3EBF7782F5E6}"/>
              </a:ext>
            </a:extLst>
          </p:cNvPr>
          <p:cNvSpPr txBox="1"/>
          <p:nvPr/>
        </p:nvSpPr>
        <p:spPr>
          <a:xfrm>
            <a:off x="2094271" y="5345277"/>
            <a:ext cx="875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First,</a:t>
            </a:r>
          </a:p>
        </p:txBody>
      </p:sp>
    </p:spTree>
    <p:extLst>
      <p:ext uri="{BB962C8B-B14F-4D97-AF65-F5344CB8AC3E}">
        <p14:creationId xmlns:p14="http://schemas.microsoft.com/office/powerpoint/2010/main" val="377260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2AB4-53C9-4297-AA0E-ECD3255E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Secondments reshuffling: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23AAB-4600-4362-88F6-AB855DDE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focus will be on pilots’ development and course development</a:t>
            </a:r>
          </a:p>
          <a:p>
            <a:endParaRPr lang="it-IT" dirty="0"/>
          </a:p>
          <a:p>
            <a:r>
              <a:rPr lang="it-IT" dirty="0"/>
              <a:t>All the secondments of new partners will happen in PAGNI and UPAT</a:t>
            </a:r>
          </a:p>
          <a:p>
            <a:pPr lvl="1"/>
            <a:r>
              <a:rPr lang="it-IT" dirty="0"/>
              <a:t>Ethical AI to PAGNI (ESR4-5-6-7-8)</a:t>
            </a:r>
          </a:p>
          <a:p>
            <a:pPr lvl="1"/>
            <a:r>
              <a:rPr lang="it-IT" dirty="0"/>
              <a:t>Trinomial to UPAT (ESR14-15-16-18-23)</a:t>
            </a:r>
          </a:p>
          <a:p>
            <a:pPr lvl="1"/>
            <a:endParaRPr lang="it-IT" dirty="0"/>
          </a:p>
          <a:p>
            <a:r>
              <a:rPr lang="it-IT" dirty="0"/>
              <a:t>UPAT (ESR26) will second to AEGIS instead of STS-CY (confirmed?)</a:t>
            </a:r>
          </a:p>
          <a:p>
            <a:endParaRPr lang="it-IT" dirty="0"/>
          </a:p>
          <a:p>
            <a:r>
              <a:rPr lang="it-IT" dirty="0"/>
              <a:t>UMIL (ESR1) will second to Trinomial  </a:t>
            </a:r>
          </a:p>
          <a:p>
            <a:endParaRPr lang="it-IT" dirty="0"/>
          </a:p>
          <a:p>
            <a:r>
              <a:rPr lang="it-IT" dirty="0"/>
              <a:t>CUT (ESR3) will second to AEGIS and twice to PAGNI (confirmed?)</a:t>
            </a:r>
          </a:p>
          <a:p>
            <a:pPr lvl="1"/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169A14-4FC3-47F7-A0AA-DBA1C4761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9E49C-B643-4272-8787-02DB2CDD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34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66E29-A1A5-43F3-89A7-9B1CD51B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WP3 reshuffling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7BCF8-882B-4CA6-86F7-1720F9F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Ethical AI will take responsability of WP3 «AERAS Models &amp; Model-driven Cyber Range programmes creation»</a:t>
            </a:r>
          </a:p>
          <a:p>
            <a:endParaRPr lang="it-IT" dirty="0"/>
          </a:p>
          <a:p>
            <a:r>
              <a:rPr lang="it-IT" dirty="0"/>
              <a:t>Extended until </a:t>
            </a:r>
            <a:r>
              <a:rPr lang="it-IT" b="1" dirty="0"/>
              <a:t>M66</a:t>
            </a:r>
          </a:p>
          <a:p>
            <a:endParaRPr lang="it-IT" dirty="0"/>
          </a:p>
          <a:p>
            <a:r>
              <a:rPr lang="it-IT" dirty="0"/>
              <a:t>D3.1 CRSA Models and CRSA-driven Cyber Range programme specification language </a:t>
            </a:r>
            <a:r>
              <a:rPr lang="it-IT" b="1" dirty="0"/>
              <a:t>extended to M52 </a:t>
            </a:r>
            <a:r>
              <a:rPr lang="it-IT" dirty="0"/>
              <a:t>– Leader </a:t>
            </a:r>
            <a:r>
              <a:rPr lang="it-IT" b="1" dirty="0">
                <a:solidFill>
                  <a:srgbClr val="FF0000"/>
                </a:solidFill>
              </a:rPr>
              <a:t>ETH</a:t>
            </a:r>
          </a:p>
          <a:p>
            <a:endParaRPr lang="it-IT" dirty="0"/>
          </a:p>
          <a:p>
            <a:r>
              <a:rPr lang="it-IT" dirty="0"/>
              <a:t>D3.2 AERAS Models and CRSA-driven Cyber Range programme V1 </a:t>
            </a:r>
            <a:r>
              <a:rPr lang="it-IT" b="1" dirty="0"/>
              <a:t>extended to M58</a:t>
            </a:r>
            <a:r>
              <a:rPr lang="it-IT" dirty="0"/>
              <a:t> – Leader </a:t>
            </a:r>
            <a:r>
              <a:rPr lang="it-IT" b="1" dirty="0">
                <a:solidFill>
                  <a:srgbClr val="FF0000"/>
                </a:solidFill>
              </a:rPr>
              <a:t>TRI</a:t>
            </a:r>
          </a:p>
          <a:p>
            <a:endParaRPr lang="it-IT" dirty="0"/>
          </a:p>
          <a:p>
            <a:r>
              <a:rPr lang="it-IT" dirty="0"/>
              <a:t>D3.3 AERAS Models and CRSA-driven Cyber Range programme V2 </a:t>
            </a:r>
            <a:r>
              <a:rPr lang="it-IT" b="1" dirty="0"/>
              <a:t>extended to M66 </a:t>
            </a:r>
            <a:r>
              <a:rPr lang="it-IT" dirty="0"/>
              <a:t>– Leader </a:t>
            </a:r>
            <a:r>
              <a:rPr lang="it-IT" b="1" dirty="0">
                <a:solidFill>
                  <a:srgbClr val="FF0000"/>
                </a:solidFill>
              </a:rPr>
              <a:t>ETH</a:t>
            </a:r>
          </a:p>
          <a:p>
            <a:pPr lvl="1"/>
            <a:endParaRPr lang="it-IT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E55DD-CCFA-491D-ACB5-B5F6444C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ACC4D-FD4F-4AD8-B89B-DBB34007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C572B-607E-468C-87EF-F25F5EEE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reshuffling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4AA3-5E4A-4208-97AB-F08A8A334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WP4 Key Components Development – Leader CUT</a:t>
            </a:r>
          </a:p>
          <a:p>
            <a:endParaRPr lang="it-IT" dirty="0"/>
          </a:p>
          <a:p>
            <a:r>
              <a:rPr lang="it-IT" dirty="0"/>
              <a:t>Extended to M66</a:t>
            </a:r>
          </a:p>
          <a:p>
            <a:endParaRPr lang="it-IT" dirty="0"/>
          </a:p>
          <a:p>
            <a:r>
              <a:rPr lang="it-IT" dirty="0"/>
              <a:t>D4.1 AERAS Cyber Range Tools - V1 </a:t>
            </a:r>
            <a:r>
              <a:rPr lang="it-IT" b="1" dirty="0"/>
              <a:t>extended to M52 </a:t>
            </a:r>
            <a:r>
              <a:rPr lang="it-IT" dirty="0"/>
              <a:t>– Leader CUT</a:t>
            </a:r>
          </a:p>
          <a:p>
            <a:endParaRPr lang="it-IT" dirty="0"/>
          </a:p>
          <a:p>
            <a:r>
              <a:rPr lang="it-IT" dirty="0"/>
              <a:t>D4.2 </a:t>
            </a:r>
            <a:r>
              <a:rPr lang="en-US" dirty="0"/>
              <a:t>AERAS Monitoring, Assessment and Adaptation mechanisms - V1 </a:t>
            </a:r>
            <a:r>
              <a:rPr lang="en-US" b="1" dirty="0"/>
              <a:t>extended to M52</a:t>
            </a:r>
            <a:r>
              <a:rPr lang="it-IT" b="1" dirty="0"/>
              <a:t> </a:t>
            </a:r>
            <a:r>
              <a:rPr lang="it-IT" dirty="0"/>
              <a:t>– Leader UMIL</a:t>
            </a:r>
          </a:p>
          <a:p>
            <a:endParaRPr lang="it-IT" dirty="0"/>
          </a:p>
          <a:p>
            <a:r>
              <a:rPr lang="it-IT" dirty="0"/>
              <a:t>D4.3 AERAS Cyber Range Tools – V2 </a:t>
            </a:r>
            <a:r>
              <a:rPr lang="it-IT" b="1" dirty="0"/>
              <a:t>extended to M66 </a:t>
            </a:r>
            <a:r>
              <a:rPr lang="it-IT" dirty="0"/>
              <a:t>– Leader AEGIS</a:t>
            </a:r>
          </a:p>
          <a:p>
            <a:endParaRPr lang="it-IT" dirty="0"/>
          </a:p>
          <a:p>
            <a:r>
              <a:rPr lang="it-IT" dirty="0"/>
              <a:t>D4.4 </a:t>
            </a:r>
            <a:r>
              <a:rPr lang="en-US" dirty="0"/>
              <a:t>AERAS Monitoring, Assessment and Adaptation mechanisms – V2 </a:t>
            </a:r>
            <a:r>
              <a:rPr lang="en-US" b="1" dirty="0"/>
              <a:t>extended to M66</a:t>
            </a:r>
            <a:r>
              <a:rPr lang="it-IT" b="1" dirty="0"/>
              <a:t> </a:t>
            </a:r>
            <a:r>
              <a:rPr lang="it-IT" dirty="0"/>
              <a:t>– Leader </a:t>
            </a:r>
            <a:r>
              <a:rPr lang="it-IT" b="1" dirty="0">
                <a:solidFill>
                  <a:srgbClr val="FF0000"/>
                </a:solidFill>
              </a:rPr>
              <a:t>UMIL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55F80-C5B7-41A0-BD39-E404C7D2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- 05 December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04FAE-49A0-4927-A7FB-BC5E827C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9697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RAS_PresentationTemplate.potx" id="{9BFA0ABB-594F-475D-BC6B-7C3631A31983}" vid="{3C3EC8AC-9051-4C3E-AAA2-F8D7F424D54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2D9A549A5ACF4AA9727613D577EA21" ma:contentTypeVersion="16" ma:contentTypeDescription="Creare un nuovo documento." ma:contentTypeScope="" ma:versionID="900be3ad8a455f1220923ee4f7442b59">
  <xsd:schema xmlns:xsd="http://www.w3.org/2001/XMLSchema" xmlns:xs="http://www.w3.org/2001/XMLSchema" xmlns:p="http://schemas.microsoft.com/office/2006/metadata/properties" xmlns:ns3="4e1c5512-3fd8-4e11-99bf-699f49c8b82b" xmlns:ns4="75554b86-8fe8-4820-b7c4-aced46acd3db" targetNamespace="http://schemas.microsoft.com/office/2006/metadata/properties" ma:root="true" ma:fieldsID="bd6845e3b08d02535570045cb7aff1f0" ns3:_="" ns4:_="">
    <xsd:import namespace="4e1c5512-3fd8-4e11-99bf-699f49c8b82b"/>
    <xsd:import namespace="75554b86-8fe8-4820-b7c4-aced46acd3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1c5512-3fd8-4e11-99bf-699f49c8b8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54b86-8fe8-4820-b7c4-aced46acd3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1c5512-3fd8-4e11-99bf-699f49c8b82b" xsi:nil="true"/>
  </documentManagement>
</p:properties>
</file>

<file path=customXml/itemProps1.xml><?xml version="1.0" encoding="utf-8"?>
<ds:datastoreItem xmlns:ds="http://schemas.openxmlformats.org/officeDocument/2006/customXml" ds:itemID="{2C4B6E06-AAA9-417E-91DF-39405A7D0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1c5512-3fd8-4e11-99bf-699f49c8b82b"/>
    <ds:schemaRef ds:uri="75554b86-8fe8-4820-b7c4-aced46acd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346561-9EFB-457D-B6CB-390D8ED35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554C3E-388D-493E-8C3B-B651B31F1040}">
  <ds:schemaRefs>
    <ds:schemaRef ds:uri="75554b86-8fe8-4820-b7c4-aced46acd3db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4e1c5512-3fd8-4e11-99bf-699f49c8b82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AERAS_PresentationTemplate</Template>
  <TotalTime>0</TotalTime>
  <Words>890</Words>
  <Application>Microsoft Office PowerPoint</Application>
  <PresentationFormat>Widescreen</PresentationFormat>
  <Paragraphs>250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Times New Roman</vt:lpstr>
      <vt:lpstr>Wingdings 2</vt:lpstr>
      <vt:lpstr>DividendVTI</vt:lpstr>
      <vt:lpstr>Worksheet</vt:lpstr>
      <vt:lpstr>Amendment Confirmation General meeting– December 5th, 2023</vt:lpstr>
      <vt:lpstr>Agenda</vt:lpstr>
      <vt:lpstr>Project extension</vt:lpstr>
      <vt:lpstr>Secondments reshuffling: STATUS</vt:lpstr>
      <vt:lpstr>Secondments reshuffling: proposed solution</vt:lpstr>
      <vt:lpstr>Secondments reshuffling: UPDATED BUDGET</vt:lpstr>
      <vt:lpstr>Secondments reshuffling: organization</vt:lpstr>
      <vt:lpstr>WP3 reshuffling</vt:lpstr>
      <vt:lpstr>WP4 reshuffling</vt:lpstr>
      <vt:lpstr>WP5 reshuffling</vt:lpstr>
      <vt:lpstr>WP6 reshuffling</vt:lpstr>
      <vt:lpstr>Milestones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Project Management</dc:title>
  <dc:creator>Fulvio Frati</dc:creator>
  <cp:lastModifiedBy>Fulvio Frati</cp:lastModifiedBy>
  <cp:revision>62</cp:revision>
  <dcterms:created xsi:type="dcterms:W3CDTF">2020-11-05T13:34:32Z</dcterms:created>
  <dcterms:modified xsi:type="dcterms:W3CDTF">2023-12-04T09:50:24Z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0x010100432D9A549A5ACF4AA9727613D577EA21</vt:lpwstr>
  </property>
</Properties>
</file>