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"/>
  </p:notesMasterIdLst>
  <p:sldIdLst>
    <p:sldId id="275" r:id="rId2"/>
  </p:sldIdLst>
  <p:sldSz cx="12192000" cy="6858000"/>
  <p:notesSz cx="68119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3792" autoAdjust="0"/>
  </p:normalViewPr>
  <p:slideViewPr>
    <p:cSldViewPr snapToGrid="0">
      <p:cViewPr varScale="1">
        <p:scale>
          <a:sx n="90" d="100"/>
          <a:sy n="90" d="100"/>
        </p:scale>
        <p:origin x="84" y="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1850" cy="498853"/>
          </a:xfrm>
          <a:prstGeom prst="rect">
            <a:avLst/>
          </a:prstGeom>
        </p:spPr>
        <p:txBody>
          <a:bodyPr vert="horz" lIns="91605" tIns="45802" rIns="91605" bIns="4580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8537" y="0"/>
            <a:ext cx="2951850" cy="498853"/>
          </a:xfrm>
          <a:prstGeom prst="rect">
            <a:avLst/>
          </a:prstGeom>
        </p:spPr>
        <p:txBody>
          <a:bodyPr vert="horz" lIns="91605" tIns="45802" rIns="91605" bIns="45802" rtlCol="0"/>
          <a:lstStyle>
            <a:lvl1pPr algn="r">
              <a:defRPr sz="1200"/>
            </a:lvl1pPr>
          </a:lstStyle>
          <a:p>
            <a:fld id="{9411AF13-7564-4158-B371-0843CB9EA51F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05" tIns="45802" rIns="91605" bIns="4580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197" y="4784834"/>
            <a:ext cx="5449570" cy="3914865"/>
          </a:xfrm>
          <a:prstGeom prst="rect">
            <a:avLst/>
          </a:prstGeom>
        </p:spPr>
        <p:txBody>
          <a:bodyPr vert="horz" lIns="91605" tIns="45802" rIns="91605" bIns="4580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3663"/>
            <a:ext cx="2951850" cy="498852"/>
          </a:xfrm>
          <a:prstGeom prst="rect">
            <a:avLst/>
          </a:prstGeom>
        </p:spPr>
        <p:txBody>
          <a:bodyPr vert="horz" lIns="91605" tIns="45802" rIns="91605" bIns="4580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8537" y="9443663"/>
            <a:ext cx="2951850" cy="498852"/>
          </a:xfrm>
          <a:prstGeom prst="rect">
            <a:avLst/>
          </a:prstGeom>
        </p:spPr>
        <p:txBody>
          <a:bodyPr vert="horz" lIns="91605" tIns="45802" rIns="91605" bIns="45802" rtlCol="0" anchor="b"/>
          <a:lstStyle>
            <a:lvl1pPr algn="r">
              <a:defRPr sz="1200"/>
            </a:lvl1pPr>
          </a:lstStyle>
          <a:p>
            <a:fld id="{1C52923C-FD4D-45B1-823D-2051CB53E4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514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Normally describing the fire escapes and where the toilets are.</a:t>
            </a:r>
          </a:p>
          <a:p>
            <a:r>
              <a:rPr lang="en-GB" dirty="0"/>
              <a:t>This time: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52923C-FD4D-45B1-823D-2051CB53E4A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415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87791-EDCA-45F8-9F6D-B9A6E2769F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135D29-91AE-425C-AFB2-74673CA6B9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906D7-952E-4C5D-BEA1-43C61B1AF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5A22-800A-4041-A0D0-8BF08A44385B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3420C1-2C8D-462E-80F1-ED077367B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BE575-26B1-468D-A87F-E7390126D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2F1-28CB-45FA-A25E-1F3704B52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18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CAC97-BA04-4E1E-A4A3-B1E4E5680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673FCE-F10A-415F-B072-216DEFFEE0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0852A-43A0-4141-9958-639CBD8BB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5A22-800A-4041-A0D0-8BF08A44385B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B8EBD-60E3-47B0-AE4B-02E21B06B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16BF1-BC61-4A73-BDCB-206B80BA2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2F1-28CB-45FA-A25E-1F3704B52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45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FDF51B-5F26-4753-A1A6-761703D0C4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68F9F2-FED0-49AF-8E7F-AC723893EF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D4980-4D96-4095-B3BD-DDE0B056B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5A22-800A-4041-A0D0-8BF08A44385B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30F448-5043-4F8B-B78B-A5F5B77FC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93060B-856D-4067-BCD7-31ED8B2F9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2F1-28CB-45FA-A25E-1F3704B52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612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C50E7-38F3-4DE2-BD57-2660DAA81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D0120-D3DD-4302-A93F-3B9BB2858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07678-63FF-4DE0-9F86-4D251312C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5A22-800A-4041-A0D0-8BF08A44385B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54A5F-BF23-4005-A72F-23BE4A4CA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49F659-8AE9-4685-B325-7C063DB2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2F1-28CB-45FA-A25E-1F3704B52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389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B09B2-CEA9-49E2-866B-48841EF2A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FD97FE-800F-4D45-93A0-5F72FF6D59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AA9940-3C40-4388-BB11-BB96E3028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5A22-800A-4041-A0D0-8BF08A44385B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E5E99-DFA8-477B-8FEC-FF6D39C9F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11044-4B8A-4667-811D-0AE80D5CE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2F1-28CB-45FA-A25E-1F3704B52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126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560F5-9585-41F6-8298-5738A62C4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E7F1D-138C-46E3-82B4-4A835C5CDA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6F6F3F-BAF2-4EE0-A7A1-47B70046B2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E6F69A-1DB1-445B-9B8F-C03125956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5A22-800A-4041-A0D0-8BF08A44385B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E06862-48F0-45B3-A81C-503233FFF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2D3CD6-FF3E-4C2F-A77B-1B9A1C01B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2F1-28CB-45FA-A25E-1F3704B52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847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5A80F-D75D-4520-A857-DF7CC616F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EA47B6-A5C2-4FF3-8B28-D45BF760B6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AF9E57-072B-46F8-81B0-3F6F7D4672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76DCCB-E2CD-4790-A41D-1D85877BA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70B4F7-E53A-4A9D-87CC-019CF7A6EE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0A0060-A668-447E-AEFE-526A54BDD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5A22-800A-4041-A0D0-8BF08A44385B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CAA204-2FF9-4F47-95A9-B8FFDC70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AE8A61-2EBD-402C-8D51-23387ECAE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2F1-28CB-45FA-A25E-1F3704B52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259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6DFF9-6866-40F8-8BBD-FE1BA96A1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67132D-1BDC-4DE4-A078-BC15BFCC5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5A22-800A-4041-A0D0-8BF08A44385B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2207D3-DFE7-4462-B0A3-90F55CB35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B6D9EF-BE17-408A-91FD-8D2418AB5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2F1-28CB-45FA-A25E-1F3704B52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51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90E3BE-5F26-44E4-8457-490C9C032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5A22-800A-4041-A0D0-8BF08A44385B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696F60-3758-4837-A5DE-91A90321E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7ACA18-CEF4-4D89-9A82-67BA633AE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2F1-28CB-45FA-A25E-1F3704B52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724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384E1-D452-4903-A130-F7A162E96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0947D-3F48-4F8D-91A2-76C8BC383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F4C7F2-D35F-4D3E-BF97-5AA3709703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FA6BF5-11FF-44B0-9060-EABCEEA66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5A22-800A-4041-A0D0-8BF08A44385B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FA4777-9076-4143-853F-811868C4F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C0C482-BD22-403B-B92A-0B18A0F15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2F1-28CB-45FA-A25E-1F3704B52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306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382FC-C950-4D3B-AFF5-2AFD48AE4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5740C1-E6C5-4319-B289-BA0E2F838E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A3C5D-63B8-409A-99B5-8B4A2BAA76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5732AD-36F3-4151-AA30-C4B7065DE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5A22-800A-4041-A0D0-8BF08A44385B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0796E9-EC01-4B3B-9B02-D2AB7C8CE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3C6579-3B0A-417D-B07D-61BCA78ED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2F1-28CB-45FA-A25E-1F3704B52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515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E756FF-373F-43FC-9841-B025B5CF2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345286-98AB-4C27-9AC7-9ABB9F1037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129A56-EB4B-4B6C-8D4A-EDDBAF285E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25A22-800A-4041-A0D0-8BF08A44385B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6706B-9843-4514-AB36-33880A4618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5E181C-117C-45A9-85F8-F69AA37BDB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912F1-28CB-45FA-A25E-1F3704B52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779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1.pn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hyperlink" Target="https://epsoweb.org/epso/6th-international-fascination-of-plants-day-2022-success-stories-published-today-enjoy-the-best-from-over-800-interactive-events-in-over-54-countries/2023/02/28/" TargetMode="External"/><Relationship Id="rId4" Type="http://schemas.openxmlformats.org/officeDocument/2006/relationships/hyperlink" Target="https://plantday18may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108F3B5-2CD0-4BAB-8E09-414A15AE7375}"/>
              </a:ext>
            </a:extLst>
          </p:cNvPr>
          <p:cNvSpPr txBox="1"/>
          <p:nvPr/>
        </p:nvSpPr>
        <p:spPr>
          <a:xfrm>
            <a:off x="433388" y="286295"/>
            <a:ext cx="1067458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EPSO fosters science with society approaches</a:t>
            </a:r>
            <a:endParaRPr lang="en-GB" sz="3600" dirty="0"/>
          </a:p>
        </p:txBody>
      </p:sp>
      <p:pic>
        <p:nvPicPr>
          <p:cNvPr id="15" name="Picture 24" descr="Epso logo cmyk(hr) 150 pixels">
            <a:extLst>
              <a:ext uri="{FF2B5EF4-FFF2-40B4-BE49-F238E27FC236}">
                <a16:creationId xmlns:a16="http://schemas.microsoft.com/office/drawing/2014/main" id="{8A69963D-ED1C-40C2-974D-19D9FC9660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905404" y="6270626"/>
            <a:ext cx="74612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7">
            <a:extLst>
              <a:ext uri="{FF2B5EF4-FFF2-40B4-BE49-F238E27FC236}">
                <a16:creationId xmlns:a16="http://schemas.microsoft.com/office/drawing/2014/main" id="{6213B2AD-DDF0-5538-EEE2-1911E4354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296" y="1157393"/>
            <a:ext cx="6025042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1" dirty="0">
                <a:latin typeface="+mn-lt"/>
              </a:rPr>
              <a:t>Fascination of Plants Day (FoPD)</a:t>
            </a:r>
          </a:p>
          <a:p>
            <a:endParaRPr lang="en-GB" sz="1800" b="1" dirty="0">
              <a:latin typeface="+mn-lt"/>
            </a:endParaRPr>
          </a:p>
          <a:p>
            <a:r>
              <a:rPr lang="en-GB" sz="1800" dirty="0">
                <a:latin typeface="+mn-lt"/>
              </a:rPr>
              <a:t>FoPD 2022: &gt; 810 events in over 54 countries 			    </a:t>
            </a:r>
            <a:r>
              <a:rPr lang="en-GB" sz="1800" dirty="0">
                <a:solidFill>
                  <a:srgbClr val="0000FF"/>
                </a:solidFill>
                <a:latin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https://plantday18may.org/</a:t>
            </a:r>
            <a:r>
              <a:rPr lang="en-GB" sz="1800" dirty="0">
                <a:solidFill>
                  <a:srgbClr val="0000FF"/>
                </a:solidFill>
                <a:latin typeface="+mn-lt"/>
              </a:rPr>
              <a:t>  </a:t>
            </a:r>
          </a:p>
          <a:p>
            <a:endParaRPr lang="en-GB" sz="1800" dirty="0">
              <a:latin typeface="+mn-lt"/>
            </a:endParaRPr>
          </a:p>
          <a:p>
            <a:r>
              <a:rPr lang="en-GB" sz="1800" dirty="0">
                <a:latin typeface="+mn-lt"/>
              </a:rPr>
              <a:t>FoPD 2024: 59 countries already confirmed</a:t>
            </a:r>
          </a:p>
          <a:p>
            <a:r>
              <a:rPr lang="en-GB" sz="1800" dirty="0">
                <a:latin typeface="+mn-lt"/>
              </a:rPr>
              <a:t>	    Launch on 15.12.2023</a:t>
            </a:r>
          </a:p>
          <a:p>
            <a:r>
              <a:rPr lang="en-GB" sz="1800" dirty="0">
                <a:latin typeface="+mn-lt"/>
              </a:rPr>
              <a:t>	    Get inspired by the </a:t>
            </a:r>
            <a:r>
              <a:rPr lang="en-GB" sz="1800" dirty="0">
                <a:solidFill>
                  <a:srgbClr val="0000FF"/>
                </a:solidFill>
                <a:latin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success stories FoPD 2022 </a:t>
            </a:r>
            <a:endParaRPr lang="en-GB" sz="1800" dirty="0">
              <a:solidFill>
                <a:srgbClr val="0000FF"/>
              </a:solidFill>
              <a:latin typeface="+mn-lt"/>
            </a:endParaRPr>
          </a:p>
          <a:p>
            <a:r>
              <a:rPr lang="en-GB" sz="1800" dirty="0">
                <a:solidFill>
                  <a:srgbClr val="0000FF"/>
                </a:solidFill>
                <a:latin typeface="+mn-lt"/>
              </a:rPr>
              <a:t>	    </a:t>
            </a:r>
            <a:r>
              <a:rPr lang="en-GB" sz="1800" dirty="0">
                <a:latin typeface="+mn-lt"/>
              </a:rPr>
              <a:t>– published 28.2.2023</a:t>
            </a:r>
          </a:p>
          <a:p>
            <a:endParaRPr lang="en-GB" sz="1800" dirty="0">
              <a:latin typeface="+mn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b="1" dirty="0">
                <a:latin typeface="+mn-lt"/>
              </a:rPr>
              <a:t>Prepare and hold interactive inspiring events on FoPD 2024 </a:t>
            </a:r>
          </a:p>
          <a:p>
            <a:r>
              <a:rPr lang="en-GB" b="1" dirty="0">
                <a:latin typeface="+mn-lt"/>
              </a:rPr>
              <a:t>around 18 May 2024</a:t>
            </a:r>
          </a:p>
          <a:p>
            <a:endParaRPr lang="en-GB" sz="1800" dirty="0">
              <a:latin typeface="+mn-lt"/>
            </a:endParaRPr>
          </a:p>
          <a:p>
            <a:r>
              <a:rPr lang="en-GB" sz="1800" dirty="0">
                <a:latin typeface="+mn-lt"/>
              </a:rPr>
              <a:t>Activities can happen from </a:t>
            </a:r>
          </a:p>
          <a:p>
            <a:r>
              <a:rPr lang="en-GB" sz="1800" dirty="0">
                <a:latin typeface="+mn-lt"/>
              </a:rPr>
              <a:t>March to November 2024,</a:t>
            </a:r>
          </a:p>
          <a:p>
            <a:r>
              <a:rPr lang="en-GB" sz="1800" dirty="0">
                <a:latin typeface="+mn-lt"/>
              </a:rPr>
              <a:t>peak in May.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AA7B9E7-3A58-099D-4B1E-1193586CB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4536" y="4834237"/>
            <a:ext cx="2601764" cy="1732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CF82A1C-742C-C634-5A76-390148AD4DEF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14819" y="2412095"/>
            <a:ext cx="2556748" cy="349827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DBA3137-224D-4FC2-F249-9C18BB78FAB8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35702" y="1509841"/>
            <a:ext cx="3053693" cy="4456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090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2401</TotalTime>
  <Words>101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Hutton Postgraduate Student Event</dc:title>
  <dc:creator>Craig Simpson</dc:creator>
  <cp:lastModifiedBy>Karin Metzlaff</cp:lastModifiedBy>
  <cp:revision>65</cp:revision>
  <cp:lastPrinted>2023-12-14T07:31:41Z</cp:lastPrinted>
  <dcterms:created xsi:type="dcterms:W3CDTF">2021-03-01T11:13:12Z</dcterms:created>
  <dcterms:modified xsi:type="dcterms:W3CDTF">2023-12-15T11:00:51Z</dcterms:modified>
</cp:coreProperties>
</file>